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</p:sldMasterIdLst>
  <p:sldIdLst>
    <p:sldId id="256" r:id="rId3"/>
    <p:sldId id="259" r:id="rId4"/>
    <p:sldId id="261" r:id="rId5"/>
    <p:sldId id="269" r:id="rId6"/>
    <p:sldId id="262" r:id="rId7"/>
    <p:sldId id="263" r:id="rId8"/>
    <p:sldId id="264" r:id="rId9"/>
    <p:sldId id="266" r:id="rId10"/>
    <p:sldId id="267" r:id="rId11"/>
    <p:sldId id="260" r:id="rId12"/>
    <p:sldId id="268" r:id="rId13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4" d="100"/>
          <a:sy n="104" d="100"/>
        </p:scale>
        <p:origin x="22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802C3C-49C8-4234-9B5A-8F1E9EBF495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E2A64AA9-DB0E-45E5-BE07-C89C815FA884}">
      <dgm:prSet phldrT="[Text]"/>
      <dgm:spPr/>
      <dgm:t>
        <a:bodyPr/>
        <a:lstStyle/>
        <a:p>
          <a:r>
            <a:rPr lang="sl-SI" dirty="0"/>
            <a:t>NOVA PRIČAKOVANJA ZAPOSLENIH</a:t>
          </a:r>
        </a:p>
      </dgm:t>
    </dgm:pt>
    <dgm:pt modelId="{5887691B-EA10-4859-8887-FE8D1F7C4FB7}" type="parTrans" cxnId="{0C167075-EFE8-42A1-8B12-803A6B2999CC}">
      <dgm:prSet/>
      <dgm:spPr/>
      <dgm:t>
        <a:bodyPr/>
        <a:lstStyle/>
        <a:p>
          <a:endParaRPr lang="sl-SI"/>
        </a:p>
      </dgm:t>
    </dgm:pt>
    <dgm:pt modelId="{8B201007-CBEF-4A9F-BE0F-D5738DF0EEDC}" type="sibTrans" cxnId="{0C167075-EFE8-42A1-8B12-803A6B2999CC}">
      <dgm:prSet/>
      <dgm:spPr/>
      <dgm:t>
        <a:bodyPr/>
        <a:lstStyle/>
        <a:p>
          <a:endParaRPr lang="sl-SI"/>
        </a:p>
      </dgm:t>
    </dgm:pt>
    <dgm:pt modelId="{E10627A2-E708-4452-9D05-4E990B6D9DF1}">
      <dgm:prSet phldrT="[Text]"/>
      <dgm:spPr/>
      <dgm:t>
        <a:bodyPr/>
        <a:lstStyle/>
        <a:p>
          <a:r>
            <a:rPr lang="sl-SI" dirty="0"/>
            <a:t>so-kreiranje</a:t>
          </a:r>
        </a:p>
      </dgm:t>
    </dgm:pt>
    <dgm:pt modelId="{E00E88EA-E086-4292-8670-0FF5766773CD}" type="parTrans" cxnId="{87AC3D19-A822-42FC-AE68-F38E114601E3}">
      <dgm:prSet/>
      <dgm:spPr/>
      <dgm:t>
        <a:bodyPr/>
        <a:lstStyle/>
        <a:p>
          <a:endParaRPr lang="sl-SI"/>
        </a:p>
      </dgm:t>
    </dgm:pt>
    <dgm:pt modelId="{7778291D-1F6A-43C1-817C-384DB6C365B0}" type="sibTrans" cxnId="{87AC3D19-A822-42FC-AE68-F38E114601E3}">
      <dgm:prSet/>
      <dgm:spPr/>
      <dgm:t>
        <a:bodyPr/>
        <a:lstStyle/>
        <a:p>
          <a:endParaRPr lang="sl-SI"/>
        </a:p>
      </dgm:t>
    </dgm:pt>
    <dgm:pt modelId="{C4F0F4FB-4AB8-49FF-B483-7F63CA7035AC}">
      <dgm:prSet phldrT="[Text]"/>
      <dgm:spPr/>
      <dgm:t>
        <a:bodyPr/>
        <a:lstStyle/>
        <a:p>
          <a:r>
            <a:rPr lang="sl-SI" dirty="0"/>
            <a:t>strokovnost</a:t>
          </a:r>
        </a:p>
      </dgm:t>
    </dgm:pt>
    <dgm:pt modelId="{A43FE4C7-8386-410E-9265-C90F0C9FD6EE}" type="parTrans" cxnId="{AF37DB63-089F-45FA-83C8-411046746891}">
      <dgm:prSet/>
      <dgm:spPr/>
      <dgm:t>
        <a:bodyPr/>
        <a:lstStyle/>
        <a:p>
          <a:endParaRPr lang="sl-SI"/>
        </a:p>
      </dgm:t>
    </dgm:pt>
    <dgm:pt modelId="{8CB2EA05-DE62-40D3-8760-4694390857EF}" type="sibTrans" cxnId="{AF37DB63-089F-45FA-83C8-411046746891}">
      <dgm:prSet/>
      <dgm:spPr/>
      <dgm:t>
        <a:bodyPr/>
        <a:lstStyle/>
        <a:p>
          <a:endParaRPr lang="sl-SI"/>
        </a:p>
      </dgm:t>
    </dgm:pt>
    <dgm:pt modelId="{657E377A-F646-4514-AC91-2BACD383061D}">
      <dgm:prSet phldrT="[Text]"/>
      <dgm:spPr/>
      <dgm:t>
        <a:bodyPr/>
        <a:lstStyle/>
        <a:p>
          <a:r>
            <a:rPr lang="sl-SI" dirty="0"/>
            <a:t>NOVA PRIČAKOVANJA STRANK</a:t>
          </a:r>
        </a:p>
      </dgm:t>
    </dgm:pt>
    <dgm:pt modelId="{2D8228FF-A2CC-4C3D-B79E-9E86FEA00C46}" type="parTrans" cxnId="{34660C4C-D07B-4F4C-BC19-989E2AE91493}">
      <dgm:prSet/>
      <dgm:spPr/>
      <dgm:t>
        <a:bodyPr/>
        <a:lstStyle/>
        <a:p>
          <a:endParaRPr lang="sl-SI"/>
        </a:p>
      </dgm:t>
    </dgm:pt>
    <dgm:pt modelId="{C577BF3A-576F-48B2-A809-9163757C2046}" type="sibTrans" cxnId="{34660C4C-D07B-4F4C-BC19-989E2AE91493}">
      <dgm:prSet/>
      <dgm:spPr/>
      <dgm:t>
        <a:bodyPr/>
        <a:lstStyle/>
        <a:p>
          <a:endParaRPr lang="sl-SI"/>
        </a:p>
      </dgm:t>
    </dgm:pt>
    <dgm:pt modelId="{23E1BA1D-3708-459E-BCC7-B81D8444E1C4}">
      <dgm:prSet phldrT="[Text]"/>
      <dgm:spPr/>
      <dgm:t>
        <a:bodyPr/>
        <a:lstStyle/>
        <a:p>
          <a:r>
            <a:rPr lang="sl-SI" dirty="0"/>
            <a:t>Kvaliteta storitve in dostava</a:t>
          </a:r>
        </a:p>
      </dgm:t>
    </dgm:pt>
    <dgm:pt modelId="{C8CDAF61-CBD3-46CD-BA6C-D5F1446DA02A}" type="parTrans" cxnId="{9CD558E7-1E0B-4CE2-853E-F904C50DC6DC}">
      <dgm:prSet/>
      <dgm:spPr/>
      <dgm:t>
        <a:bodyPr/>
        <a:lstStyle/>
        <a:p>
          <a:endParaRPr lang="sl-SI"/>
        </a:p>
      </dgm:t>
    </dgm:pt>
    <dgm:pt modelId="{F66DEEF9-0FBA-48D6-9F5C-314FE00F389C}" type="sibTrans" cxnId="{9CD558E7-1E0B-4CE2-853E-F904C50DC6DC}">
      <dgm:prSet/>
      <dgm:spPr/>
      <dgm:t>
        <a:bodyPr/>
        <a:lstStyle/>
        <a:p>
          <a:endParaRPr lang="sl-SI"/>
        </a:p>
      </dgm:t>
    </dgm:pt>
    <dgm:pt modelId="{E29A09AA-805E-499D-9888-26C4C3D0EABA}">
      <dgm:prSet phldrT="[Text]"/>
      <dgm:spPr/>
      <dgm:t>
        <a:bodyPr/>
        <a:lstStyle/>
        <a:p>
          <a:r>
            <a:rPr lang="sl-SI" dirty="0"/>
            <a:t>Hitrost in intuitivnost v interakcijah</a:t>
          </a:r>
        </a:p>
      </dgm:t>
    </dgm:pt>
    <dgm:pt modelId="{97DE0900-0B50-43E2-921C-A02882F55388}" type="parTrans" cxnId="{9D56D512-C052-42F4-8BEB-AAB5C336D1CB}">
      <dgm:prSet/>
      <dgm:spPr/>
      <dgm:t>
        <a:bodyPr/>
        <a:lstStyle/>
        <a:p>
          <a:endParaRPr lang="sl-SI"/>
        </a:p>
      </dgm:t>
    </dgm:pt>
    <dgm:pt modelId="{76CD1A69-8BF8-4421-A82B-0D90FE8FD12E}" type="sibTrans" cxnId="{9D56D512-C052-42F4-8BEB-AAB5C336D1CB}">
      <dgm:prSet/>
      <dgm:spPr/>
      <dgm:t>
        <a:bodyPr/>
        <a:lstStyle/>
        <a:p>
          <a:endParaRPr lang="sl-SI"/>
        </a:p>
      </dgm:t>
    </dgm:pt>
    <dgm:pt modelId="{25DFA2D8-6549-487D-9A9A-11D9F051DC8A}">
      <dgm:prSet phldrT="[Text]"/>
      <dgm:spPr/>
      <dgm:t>
        <a:bodyPr/>
        <a:lstStyle/>
        <a:p>
          <a:r>
            <a:rPr lang="sl-SI" dirty="0"/>
            <a:t>NOVA PRIČAKOVANJA DRUŽBE</a:t>
          </a:r>
        </a:p>
      </dgm:t>
    </dgm:pt>
    <dgm:pt modelId="{E4CCD1D4-E2CF-4FA9-86C6-11C643592605}" type="parTrans" cxnId="{DF720C9F-C641-4471-AAF0-3870A128D018}">
      <dgm:prSet/>
      <dgm:spPr/>
      <dgm:t>
        <a:bodyPr/>
        <a:lstStyle/>
        <a:p>
          <a:endParaRPr lang="sl-SI"/>
        </a:p>
      </dgm:t>
    </dgm:pt>
    <dgm:pt modelId="{C514D186-F187-4B18-B85E-AE8C299B84D3}" type="sibTrans" cxnId="{DF720C9F-C641-4471-AAF0-3870A128D018}">
      <dgm:prSet/>
      <dgm:spPr/>
      <dgm:t>
        <a:bodyPr/>
        <a:lstStyle/>
        <a:p>
          <a:endParaRPr lang="sl-SI"/>
        </a:p>
      </dgm:t>
    </dgm:pt>
    <dgm:pt modelId="{57002548-B54E-45F2-910B-F4E2BDCC7D85}">
      <dgm:prSet phldrT="[Text]"/>
      <dgm:spPr/>
      <dgm:t>
        <a:bodyPr/>
        <a:lstStyle/>
        <a:p>
          <a:r>
            <a:rPr lang="sl-SI" dirty="0"/>
            <a:t>Pričakovanja </a:t>
          </a:r>
          <a:r>
            <a:rPr lang="sl-SI" dirty="0" err="1"/>
            <a:t>milenijcev</a:t>
          </a:r>
          <a:r>
            <a:rPr lang="sl-SI" dirty="0"/>
            <a:t> iz generacije Z:</a:t>
          </a:r>
        </a:p>
      </dgm:t>
    </dgm:pt>
    <dgm:pt modelId="{F1EC2517-1339-4CD2-B155-8142F83C3040}" type="parTrans" cxnId="{63575189-8E6B-4F14-BD76-080FF4B60E28}">
      <dgm:prSet/>
      <dgm:spPr/>
      <dgm:t>
        <a:bodyPr/>
        <a:lstStyle/>
        <a:p>
          <a:endParaRPr lang="sl-SI"/>
        </a:p>
      </dgm:t>
    </dgm:pt>
    <dgm:pt modelId="{AE9EF034-B98B-478E-A6B5-AE1CDD0A62FF}" type="sibTrans" cxnId="{63575189-8E6B-4F14-BD76-080FF4B60E28}">
      <dgm:prSet/>
      <dgm:spPr/>
      <dgm:t>
        <a:bodyPr/>
        <a:lstStyle/>
        <a:p>
          <a:endParaRPr lang="sl-SI"/>
        </a:p>
      </dgm:t>
    </dgm:pt>
    <dgm:pt modelId="{A38C9E5E-A812-4986-B49A-CEEDD78F2F2A}">
      <dgm:prSet phldrT="[Text]"/>
      <dgm:spPr/>
      <dgm:t>
        <a:bodyPr/>
        <a:lstStyle/>
        <a:p>
          <a:r>
            <a:rPr lang="sl-SI" dirty="0"/>
            <a:t>Smisel</a:t>
          </a:r>
        </a:p>
      </dgm:t>
    </dgm:pt>
    <dgm:pt modelId="{E7752EE7-63EC-4205-989E-8A4E1BD454EA}" type="parTrans" cxnId="{C36C960A-01CF-454B-A2B4-ABCBD96F5C4E}">
      <dgm:prSet/>
      <dgm:spPr/>
      <dgm:t>
        <a:bodyPr/>
        <a:lstStyle/>
        <a:p>
          <a:endParaRPr lang="sl-SI"/>
        </a:p>
      </dgm:t>
    </dgm:pt>
    <dgm:pt modelId="{7B763C1F-EEB0-4168-ADBC-D399584F6E12}" type="sibTrans" cxnId="{C36C960A-01CF-454B-A2B4-ABCBD96F5C4E}">
      <dgm:prSet/>
      <dgm:spPr/>
      <dgm:t>
        <a:bodyPr/>
        <a:lstStyle/>
        <a:p>
          <a:endParaRPr lang="sl-SI"/>
        </a:p>
      </dgm:t>
    </dgm:pt>
    <dgm:pt modelId="{54E851A8-2028-453D-8A59-8FD6A4B0FD11}">
      <dgm:prSet phldrT="[Text]"/>
      <dgm:spPr/>
      <dgm:t>
        <a:bodyPr/>
        <a:lstStyle/>
        <a:p>
          <a:r>
            <a:rPr lang="sl-SI" dirty="0"/>
            <a:t>kreativnost</a:t>
          </a:r>
        </a:p>
      </dgm:t>
    </dgm:pt>
    <dgm:pt modelId="{76A188E1-4ADD-4764-8E2B-1B4FB01D41BB}" type="parTrans" cxnId="{4F444315-F1EE-4B1E-8302-CB17A633E5D4}">
      <dgm:prSet/>
      <dgm:spPr/>
      <dgm:t>
        <a:bodyPr/>
        <a:lstStyle/>
        <a:p>
          <a:endParaRPr lang="sl-SI"/>
        </a:p>
      </dgm:t>
    </dgm:pt>
    <dgm:pt modelId="{B5A480E8-9524-49BD-87D4-070568032CBA}" type="sibTrans" cxnId="{4F444315-F1EE-4B1E-8302-CB17A633E5D4}">
      <dgm:prSet/>
      <dgm:spPr/>
      <dgm:t>
        <a:bodyPr/>
        <a:lstStyle/>
        <a:p>
          <a:endParaRPr lang="sl-SI"/>
        </a:p>
      </dgm:t>
    </dgm:pt>
    <dgm:pt modelId="{AEB14FA9-E909-450F-A634-BD248349E5CE}">
      <dgm:prSet phldrT="[Text]"/>
      <dgm:spPr/>
      <dgm:t>
        <a:bodyPr/>
        <a:lstStyle/>
        <a:p>
          <a:endParaRPr lang="sl-SI" dirty="0"/>
        </a:p>
      </dgm:t>
    </dgm:pt>
    <dgm:pt modelId="{E8E52793-115C-421A-9D5D-16BD44E7AFDE}" type="parTrans" cxnId="{8CD977FB-0060-4B1D-B126-278BBD07BB29}">
      <dgm:prSet/>
      <dgm:spPr/>
      <dgm:t>
        <a:bodyPr/>
        <a:lstStyle/>
        <a:p>
          <a:endParaRPr lang="sl-SI"/>
        </a:p>
      </dgm:t>
    </dgm:pt>
    <dgm:pt modelId="{CEB9EEDF-53EE-4F70-85A3-5E1C3915004E}" type="sibTrans" cxnId="{8CD977FB-0060-4B1D-B126-278BBD07BB29}">
      <dgm:prSet/>
      <dgm:spPr/>
      <dgm:t>
        <a:bodyPr/>
        <a:lstStyle/>
        <a:p>
          <a:endParaRPr lang="sl-SI"/>
        </a:p>
      </dgm:t>
    </dgm:pt>
    <dgm:pt modelId="{DA40DE52-45FB-4F2B-A1DB-A975DE7EE3C7}">
      <dgm:prSet phldrT="[Text]"/>
      <dgm:spPr/>
      <dgm:t>
        <a:bodyPr/>
        <a:lstStyle/>
        <a:p>
          <a:r>
            <a:rPr lang="sl-SI" dirty="0"/>
            <a:t>Brezhibne izkušnje</a:t>
          </a:r>
        </a:p>
      </dgm:t>
    </dgm:pt>
    <dgm:pt modelId="{98080E94-AA6B-4B2F-9CFC-235606304D23}" type="parTrans" cxnId="{D5A22399-F12C-49A1-B6D7-74501583EF10}">
      <dgm:prSet/>
      <dgm:spPr/>
      <dgm:t>
        <a:bodyPr/>
        <a:lstStyle/>
        <a:p>
          <a:endParaRPr lang="sl-SI"/>
        </a:p>
      </dgm:t>
    </dgm:pt>
    <dgm:pt modelId="{37C3AD13-7180-4768-896D-827F481EC849}" type="sibTrans" cxnId="{D5A22399-F12C-49A1-B6D7-74501583EF10}">
      <dgm:prSet/>
      <dgm:spPr/>
      <dgm:t>
        <a:bodyPr/>
        <a:lstStyle/>
        <a:p>
          <a:endParaRPr lang="sl-SI"/>
        </a:p>
      </dgm:t>
    </dgm:pt>
    <dgm:pt modelId="{3F34D787-88B3-473F-B34E-F48813923314}">
      <dgm:prSet phldrT="[Text]"/>
      <dgm:spPr/>
      <dgm:t>
        <a:bodyPr/>
        <a:lstStyle/>
        <a:p>
          <a:r>
            <a:rPr lang="sl-SI" dirty="0"/>
            <a:t>Moč negativne izkušnje!</a:t>
          </a:r>
        </a:p>
      </dgm:t>
    </dgm:pt>
    <dgm:pt modelId="{CD36151D-CF80-4EFF-96F9-27BBBEBD5373}" type="parTrans" cxnId="{70D653F2-4B0C-4F95-ABE4-A63EB8C590F0}">
      <dgm:prSet/>
      <dgm:spPr/>
      <dgm:t>
        <a:bodyPr/>
        <a:lstStyle/>
        <a:p>
          <a:endParaRPr lang="sl-SI"/>
        </a:p>
      </dgm:t>
    </dgm:pt>
    <dgm:pt modelId="{ED6DD659-61E2-4370-B842-28F97805A28E}" type="sibTrans" cxnId="{70D653F2-4B0C-4F95-ABE4-A63EB8C590F0}">
      <dgm:prSet/>
      <dgm:spPr/>
      <dgm:t>
        <a:bodyPr/>
        <a:lstStyle/>
        <a:p>
          <a:endParaRPr lang="sl-SI"/>
        </a:p>
      </dgm:t>
    </dgm:pt>
    <dgm:pt modelId="{B27B6E1E-3756-4228-AFB0-2E6A0A6CFBDD}">
      <dgm:prSet phldrT="[Text]"/>
      <dgm:spPr/>
      <dgm:t>
        <a:bodyPr/>
        <a:lstStyle/>
        <a:p>
          <a:r>
            <a:rPr lang="sl-SI" dirty="0"/>
            <a:t>Zadovoljstvo </a:t>
          </a:r>
        </a:p>
      </dgm:t>
    </dgm:pt>
    <dgm:pt modelId="{CD670664-3E95-40FB-8D31-118CD00A2661}" type="parTrans" cxnId="{D9D5EA7A-3E59-4EB7-A0AD-ED6EF52262CA}">
      <dgm:prSet/>
      <dgm:spPr/>
      <dgm:t>
        <a:bodyPr/>
        <a:lstStyle/>
        <a:p>
          <a:endParaRPr lang="sl-SI"/>
        </a:p>
      </dgm:t>
    </dgm:pt>
    <dgm:pt modelId="{A13DDCF6-DDF3-41B7-AA73-1FCACE41FD39}" type="sibTrans" cxnId="{D9D5EA7A-3E59-4EB7-A0AD-ED6EF52262CA}">
      <dgm:prSet/>
      <dgm:spPr/>
      <dgm:t>
        <a:bodyPr/>
        <a:lstStyle/>
        <a:p>
          <a:endParaRPr lang="sl-SI"/>
        </a:p>
      </dgm:t>
    </dgm:pt>
    <dgm:pt modelId="{72DF52AA-60AD-4F66-AABC-4AF7082CD1DB}">
      <dgm:prSet phldrT="[Text]"/>
      <dgm:spPr/>
      <dgm:t>
        <a:bodyPr/>
        <a:lstStyle/>
        <a:p>
          <a:r>
            <a:rPr lang="sl-SI" dirty="0"/>
            <a:t>Dolgoročni vpliv organizacije</a:t>
          </a:r>
        </a:p>
      </dgm:t>
    </dgm:pt>
    <dgm:pt modelId="{DC27BC31-F48F-4A5B-9E0C-F93F45D786E4}" type="parTrans" cxnId="{85AA1B2A-B318-4CDB-AEDB-A4D68BADF031}">
      <dgm:prSet/>
      <dgm:spPr/>
      <dgm:t>
        <a:bodyPr/>
        <a:lstStyle/>
        <a:p>
          <a:endParaRPr lang="sl-SI"/>
        </a:p>
      </dgm:t>
    </dgm:pt>
    <dgm:pt modelId="{E66488B6-CBE2-4B1A-9230-61F17C294907}" type="sibTrans" cxnId="{85AA1B2A-B318-4CDB-AEDB-A4D68BADF031}">
      <dgm:prSet/>
      <dgm:spPr/>
      <dgm:t>
        <a:bodyPr/>
        <a:lstStyle/>
        <a:p>
          <a:endParaRPr lang="sl-SI"/>
        </a:p>
      </dgm:t>
    </dgm:pt>
    <dgm:pt modelId="{D9FA2A63-8D51-4B0D-A741-21E6F34DC8EF}">
      <dgm:prSet phldrT="[Text]"/>
      <dgm:spPr/>
      <dgm:t>
        <a:bodyPr/>
        <a:lstStyle/>
        <a:p>
          <a:r>
            <a:rPr lang="sl-SI" dirty="0"/>
            <a:t>Vpliv na vse deležnike ne le na družbenike</a:t>
          </a:r>
        </a:p>
      </dgm:t>
    </dgm:pt>
    <dgm:pt modelId="{2D1EFD84-B916-4525-A370-8E0612DC5090}" type="parTrans" cxnId="{6977F9D9-B2B8-4D49-AA2D-FB734A176680}">
      <dgm:prSet/>
      <dgm:spPr/>
      <dgm:t>
        <a:bodyPr/>
        <a:lstStyle/>
        <a:p>
          <a:endParaRPr lang="sl-SI"/>
        </a:p>
      </dgm:t>
    </dgm:pt>
    <dgm:pt modelId="{88BD3A2D-FAA1-455B-80C8-D742352454FA}" type="sibTrans" cxnId="{6977F9D9-B2B8-4D49-AA2D-FB734A176680}">
      <dgm:prSet/>
      <dgm:spPr/>
      <dgm:t>
        <a:bodyPr/>
        <a:lstStyle/>
        <a:p>
          <a:endParaRPr lang="sl-SI"/>
        </a:p>
      </dgm:t>
    </dgm:pt>
    <dgm:pt modelId="{C05D0EBB-C6DE-4975-882B-F7E703C311E4}">
      <dgm:prSet phldrT="[Text]"/>
      <dgm:spPr/>
      <dgm:t>
        <a:bodyPr/>
        <a:lstStyle/>
        <a:p>
          <a:r>
            <a:rPr lang="sl-SI" dirty="0"/>
            <a:t>TRAJNOST in družbena odgovornost </a:t>
          </a:r>
        </a:p>
      </dgm:t>
    </dgm:pt>
    <dgm:pt modelId="{CE00831A-A832-49EC-9BA6-7E5DA8D9378F}" type="parTrans" cxnId="{8D7A1838-BD07-479D-AB1F-451F9EBC4CC3}">
      <dgm:prSet/>
      <dgm:spPr/>
      <dgm:t>
        <a:bodyPr/>
        <a:lstStyle/>
        <a:p>
          <a:endParaRPr lang="sl-SI"/>
        </a:p>
      </dgm:t>
    </dgm:pt>
    <dgm:pt modelId="{8C578D28-A7BF-4F60-A6F0-C182FA86998E}" type="sibTrans" cxnId="{8D7A1838-BD07-479D-AB1F-451F9EBC4CC3}">
      <dgm:prSet/>
      <dgm:spPr/>
      <dgm:t>
        <a:bodyPr/>
        <a:lstStyle/>
        <a:p>
          <a:endParaRPr lang="sl-SI"/>
        </a:p>
      </dgm:t>
    </dgm:pt>
    <dgm:pt modelId="{F052BACE-BE23-48AF-93BB-1BC344182545}">
      <dgm:prSet phldrT="[Text]"/>
      <dgm:spPr/>
      <dgm:t>
        <a:bodyPr/>
        <a:lstStyle/>
        <a:p>
          <a:r>
            <a:rPr lang="sl-SI" dirty="0"/>
            <a:t>Varnost podatkov</a:t>
          </a:r>
        </a:p>
      </dgm:t>
    </dgm:pt>
    <dgm:pt modelId="{FD00B6ED-A7DA-4F46-92C5-0F5381D1033F}" type="parTrans" cxnId="{510DA08A-DE56-41CB-A911-AEB921CAE004}">
      <dgm:prSet/>
      <dgm:spPr/>
      <dgm:t>
        <a:bodyPr/>
        <a:lstStyle/>
        <a:p>
          <a:endParaRPr lang="sl-SI"/>
        </a:p>
      </dgm:t>
    </dgm:pt>
    <dgm:pt modelId="{B2248411-CDC5-4AA0-864A-D2262B46C422}" type="sibTrans" cxnId="{510DA08A-DE56-41CB-A911-AEB921CAE004}">
      <dgm:prSet/>
      <dgm:spPr/>
      <dgm:t>
        <a:bodyPr/>
        <a:lstStyle/>
        <a:p>
          <a:endParaRPr lang="sl-SI"/>
        </a:p>
      </dgm:t>
    </dgm:pt>
    <dgm:pt modelId="{FFC43399-2482-40E0-92E9-942DED60C1DD}">
      <dgm:prSet phldrT="[Text]"/>
      <dgm:spPr/>
      <dgm:t>
        <a:bodyPr/>
        <a:lstStyle/>
        <a:p>
          <a:r>
            <a:rPr lang="sl-SI" dirty="0"/>
            <a:t>Varnost podatkov</a:t>
          </a:r>
        </a:p>
      </dgm:t>
    </dgm:pt>
    <dgm:pt modelId="{76704486-9D82-46C7-9D96-2E3DC4090173}" type="parTrans" cxnId="{CF509A7A-8959-4A71-94DF-3FEC61FBC74C}">
      <dgm:prSet/>
      <dgm:spPr/>
      <dgm:t>
        <a:bodyPr/>
        <a:lstStyle/>
        <a:p>
          <a:endParaRPr lang="sl-SI"/>
        </a:p>
      </dgm:t>
    </dgm:pt>
    <dgm:pt modelId="{7B8E26A9-B10F-411F-837F-9BFFF653AED8}" type="sibTrans" cxnId="{CF509A7A-8959-4A71-94DF-3FEC61FBC74C}">
      <dgm:prSet/>
      <dgm:spPr/>
      <dgm:t>
        <a:bodyPr/>
        <a:lstStyle/>
        <a:p>
          <a:endParaRPr lang="sl-SI"/>
        </a:p>
      </dgm:t>
    </dgm:pt>
    <dgm:pt modelId="{53F3D7D6-A313-4F38-9C31-D51937E126D6}" type="pres">
      <dgm:prSet presAssocID="{9F802C3C-49C8-4234-9B5A-8F1E9EBF495A}" presName="Name0" presStyleCnt="0">
        <dgm:presLayoutVars>
          <dgm:dir/>
          <dgm:animLvl val="lvl"/>
          <dgm:resizeHandles val="exact"/>
        </dgm:presLayoutVars>
      </dgm:prSet>
      <dgm:spPr/>
    </dgm:pt>
    <dgm:pt modelId="{45FE8BB9-2751-4343-B0BE-A66D5FC6392E}" type="pres">
      <dgm:prSet presAssocID="{E2A64AA9-DB0E-45E5-BE07-C89C815FA884}" presName="composite" presStyleCnt="0"/>
      <dgm:spPr/>
    </dgm:pt>
    <dgm:pt modelId="{F3480368-B53C-4855-B31B-03889E6D2285}" type="pres">
      <dgm:prSet presAssocID="{E2A64AA9-DB0E-45E5-BE07-C89C815FA88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BD74B6B-FE29-426A-8AAF-11D681F22A9D}" type="pres">
      <dgm:prSet presAssocID="{E2A64AA9-DB0E-45E5-BE07-C89C815FA884}" presName="desTx" presStyleLbl="alignAccFollowNode1" presStyleIdx="0" presStyleCnt="3">
        <dgm:presLayoutVars>
          <dgm:bulletEnabled val="1"/>
        </dgm:presLayoutVars>
      </dgm:prSet>
      <dgm:spPr/>
    </dgm:pt>
    <dgm:pt modelId="{B41F9F85-AC85-40D6-BDA4-A39256BD5135}" type="pres">
      <dgm:prSet presAssocID="{8B201007-CBEF-4A9F-BE0F-D5738DF0EEDC}" presName="space" presStyleCnt="0"/>
      <dgm:spPr/>
    </dgm:pt>
    <dgm:pt modelId="{3C488775-DC90-4DBC-B31A-F435E38257C3}" type="pres">
      <dgm:prSet presAssocID="{657E377A-F646-4514-AC91-2BACD383061D}" presName="composite" presStyleCnt="0"/>
      <dgm:spPr/>
    </dgm:pt>
    <dgm:pt modelId="{313B1F7B-AB93-4CA0-B6F1-8EB2DB6AE5F9}" type="pres">
      <dgm:prSet presAssocID="{657E377A-F646-4514-AC91-2BACD383061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14C5036-4F8E-497F-8C8F-8F8CD0C5EC84}" type="pres">
      <dgm:prSet presAssocID="{657E377A-F646-4514-AC91-2BACD383061D}" presName="desTx" presStyleLbl="alignAccFollowNode1" presStyleIdx="1" presStyleCnt="3">
        <dgm:presLayoutVars>
          <dgm:bulletEnabled val="1"/>
        </dgm:presLayoutVars>
      </dgm:prSet>
      <dgm:spPr/>
    </dgm:pt>
    <dgm:pt modelId="{65ADE474-B322-4A95-8BD4-8BDBDC338064}" type="pres">
      <dgm:prSet presAssocID="{C577BF3A-576F-48B2-A809-9163757C2046}" presName="space" presStyleCnt="0"/>
      <dgm:spPr/>
    </dgm:pt>
    <dgm:pt modelId="{75DFC8C8-F60B-460B-99CE-7C91469C8864}" type="pres">
      <dgm:prSet presAssocID="{25DFA2D8-6549-487D-9A9A-11D9F051DC8A}" presName="composite" presStyleCnt="0"/>
      <dgm:spPr/>
    </dgm:pt>
    <dgm:pt modelId="{EAD8167C-73D9-4D0E-9903-0ADB8BF09FCC}" type="pres">
      <dgm:prSet presAssocID="{25DFA2D8-6549-487D-9A9A-11D9F051DC8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543DC6E-5FD1-43AA-9358-A1E7569FFB86}" type="pres">
      <dgm:prSet presAssocID="{25DFA2D8-6549-487D-9A9A-11D9F051DC8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36C960A-01CF-454B-A2B4-ABCBD96F5C4E}" srcId="{25DFA2D8-6549-487D-9A9A-11D9F051DC8A}" destId="{A38C9E5E-A812-4986-B49A-CEEDD78F2F2A}" srcOrd="1" destOrd="0" parTransId="{E7752EE7-63EC-4205-989E-8A4E1BD454EA}" sibTransId="{7B763C1F-EEB0-4168-ADBC-D399584F6E12}"/>
    <dgm:cxn modelId="{7438D40A-8EA7-4F77-ABE5-FA4F41906B1F}" type="presOf" srcId="{AEB14FA9-E909-450F-A634-BD248349E5CE}" destId="{214C5036-4F8E-497F-8C8F-8F8CD0C5EC84}" srcOrd="0" destOrd="5" presId="urn:microsoft.com/office/officeart/2005/8/layout/hList1"/>
    <dgm:cxn modelId="{9D56D512-C052-42F4-8BEB-AAB5C336D1CB}" srcId="{657E377A-F646-4514-AC91-2BACD383061D}" destId="{E29A09AA-805E-499D-9888-26C4C3D0EABA}" srcOrd="2" destOrd="0" parTransId="{97DE0900-0B50-43E2-921C-A02882F55388}" sibTransId="{76CD1A69-8BF8-4421-A82B-0D90FE8FD12E}"/>
    <dgm:cxn modelId="{4F444315-F1EE-4B1E-8302-CB17A633E5D4}" srcId="{E2A64AA9-DB0E-45E5-BE07-C89C815FA884}" destId="{54E851A8-2028-453D-8A59-8FD6A4B0FD11}" srcOrd="1" destOrd="0" parTransId="{76A188E1-4ADD-4764-8E2B-1B4FB01D41BB}" sibTransId="{B5A480E8-9524-49BD-87D4-070568032CBA}"/>
    <dgm:cxn modelId="{87AC3D19-A822-42FC-AE68-F38E114601E3}" srcId="{E2A64AA9-DB0E-45E5-BE07-C89C815FA884}" destId="{E10627A2-E708-4452-9D05-4E990B6D9DF1}" srcOrd="0" destOrd="0" parTransId="{E00E88EA-E086-4292-8670-0FF5766773CD}" sibTransId="{7778291D-1F6A-43C1-817C-384DB6C365B0}"/>
    <dgm:cxn modelId="{805B8021-2AEB-47A9-B511-14DC1C08F9A4}" type="presOf" srcId="{B27B6E1E-3756-4228-AFB0-2E6A0A6CFBDD}" destId="{D543DC6E-5FD1-43AA-9358-A1E7569FFB86}" srcOrd="0" destOrd="2" presId="urn:microsoft.com/office/officeart/2005/8/layout/hList1"/>
    <dgm:cxn modelId="{66372525-B5DF-4972-91D1-31AF1477FDA1}" type="presOf" srcId="{D9FA2A63-8D51-4B0D-A741-21E6F34DC8EF}" destId="{D543DC6E-5FD1-43AA-9358-A1E7569FFB86}" srcOrd="0" destOrd="4" presId="urn:microsoft.com/office/officeart/2005/8/layout/hList1"/>
    <dgm:cxn modelId="{85AA1B2A-B318-4CDB-AEDB-A4D68BADF031}" srcId="{25DFA2D8-6549-487D-9A9A-11D9F051DC8A}" destId="{72DF52AA-60AD-4F66-AABC-4AF7082CD1DB}" srcOrd="3" destOrd="0" parTransId="{DC27BC31-F48F-4A5B-9E0C-F93F45D786E4}" sibTransId="{E66488B6-CBE2-4B1A-9230-61F17C294907}"/>
    <dgm:cxn modelId="{88D35430-E2E2-4FEB-8B1C-CCA484350445}" type="presOf" srcId="{E10627A2-E708-4452-9D05-4E990B6D9DF1}" destId="{5BD74B6B-FE29-426A-8AAF-11D681F22A9D}" srcOrd="0" destOrd="0" presId="urn:microsoft.com/office/officeart/2005/8/layout/hList1"/>
    <dgm:cxn modelId="{8D7A1838-BD07-479D-AB1F-451F9EBC4CC3}" srcId="{25DFA2D8-6549-487D-9A9A-11D9F051DC8A}" destId="{C05D0EBB-C6DE-4975-882B-F7E703C311E4}" srcOrd="5" destOrd="0" parTransId="{CE00831A-A832-49EC-9BA6-7E5DA8D9378F}" sibTransId="{8C578D28-A7BF-4F60-A6F0-C182FA86998E}"/>
    <dgm:cxn modelId="{ABE35961-CBF9-48EE-BDB5-9286AFCB7941}" type="presOf" srcId="{9F802C3C-49C8-4234-9B5A-8F1E9EBF495A}" destId="{53F3D7D6-A313-4F38-9C31-D51937E126D6}" srcOrd="0" destOrd="0" presId="urn:microsoft.com/office/officeart/2005/8/layout/hList1"/>
    <dgm:cxn modelId="{F70A1E63-A732-48FA-BC69-7A2CF4DAEEF1}" type="presOf" srcId="{57002548-B54E-45F2-910B-F4E2BDCC7D85}" destId="{D543DC6E-5FD1-43AA-9358-A1E7569FFB86}" srcOrd="0" destOrd="0" presId="urn:microsoft.com/office/officeart/2005/8/layout/hList1"/>
    <dgm:cxn modelId="{AF37DB63-089F-45FA-83C8-411046746891}" srcId="{E2A64AA9-DB0E-45E5-BE07-C89C815FA884}" destId="{C4F0F4FB-4AB8-49FF-B483-7F63CA7035AC}" srcOrd="2" destOrd="0" parTransId="{A43FE4C7-8386-410E-9265-C90F0C9FD6EE}" sibTransId="{8CB2EA05-DE62-40D3-8760-4694390857EF}"/>
    <dgm:cxn modelId="{A5093646-4A29-48A2-A8D0-FC9EC2BEC0F8}" type="presOf" srcId="{25DFA2D8-6549-487D-9A9A-11D9F051DC8A}" destId="{EAD8167C-73D9-4D0E-9903-0ADB8BF09FCC}" srcOrd="0" destOrd="0" presId="urn:microsoft.com/office/officeart/2005/8/layout/hList1"/>
    <dgm:cxn modelId="{C2DBF54A-AAC2-4DF6-B1C4-EDF0C7C6FEE9}" type="presOf" srcId="{23E1BA1D-3708-459E-BCC7-B81D8444E1C4}" destId="{214C5036-4F8E-497F-8C8F-8F8CD0C5EC84}" srcOrd="0" destOrd="0" presId="urn:microsoft.com/office/officeart/2005/8/layout/hList1"/>
    <dgm:cxn modelId="{34660C4C-D07B-4F4C-BC19-989E2AE91493}" srcId="{9F802C3C-49C8-4234-9B5A-8F1E9EBF495A}" destId="{657E377A-F646-4514-AC91-2BACD383061D}" srcOrd="1" destOrd="0" parTransId="{2D8228FF-A2CC-4C3D-B79E-9E86FEA00C46}" sibTransId="{C577BF3A-576F-48B2-A809-9163757C2046}"/>
    <dgm:cxn modelId="{6AAEF64F-C245-4AC1-8BFF-F73C4BA8F447}" type="presOf" srcId="{E2A64AA9-DB0E-45E5-BE07-C89C815FA884}" destId="{F3480368-B53C-4855-B31B-03889E6D2285}" srcOrd="0" destOrd="0" presId="urn:microsoft.com/office/officeart/2005/8/layout/hList1"/>
    <dgm:cxn modelId="{0C167075-EFE8-42A1-8B12-803A6B2999CC}" srcId="{9F802C3C-49C8-4234-9B5A-8F1E9EBF495A}" destId="{E2A64AA9-DB0E-45E5-BE07-C89C815FA884}" srcOrd="0" destOrd="0" parTransId="{5887691B-EA10-4859-8887-FE8D1F7C4FB7}" sibTransId="{8B201007-CBEF-4A9F-BE0F-D5738DF0EEDC}"/>
    <dgm:cxn modelId="{BE04F575-25AB-4C79-AFFC-8D1D4CA2459C}" type="presOf" srcId="{C05D0EBB-C6DE-4975-882B-F7E703C311E4}" destId="{D543DC6E-5FD1-43AA-9358-A1E7569FFB86}" srcOrd="0" destOrd="5" presId="urn:microsoft.com/office/officeart/2005/8/layout/hList1"/>
    <dgm:cxn modelId="{CF509A7A-8959-4A71-94DF-3FEC61FBC74C}" srcId="{657E377A-F646-4514-AC91-2BACD383061D}" destId="{FFC43399-2482-40E0-92E9-942DED60C1DD}" srcOrd="4" destOrd="0" parTransId="{76704486-9D82-46C7-9D96-2E3DC4090173}" sibTransId="{7B8E26A9-B10F-411F-837F-9BFFF653AED8}"/>
    <dgm:cxn modelId="{D9D5EA7A-3E59-4EB7-A0AD-ED6EF52262CA}" srcId="{25DFA2D8-6549-487D-9A9A-11D9F051DC8A}" destId="{B27B6E1E-3756-4228-AFB0-2E6A0A6CFBDD}" srcOrd="2" destOrd="0" parTransId="{CD670664-3E95-40FB-8D31-118CD00A2661}" sibTransId="{A13DDCF6-DDF3-41B7-AA73-1FCACE41FD39}"/>
    <dgm:cxn modelId="{63575189-8E6B-4F14-BD76-080FF4B60E28}" srcId="{25DFA2D8-6549-487D-9A9A-11D9F051DC8A}" destId="{57002548-B54E-45F2-910B-F4E2BDCC7D85}" srcOrd="0" destOrd="0" parTransId="{F1EC2517-1339-4CD2-B155-8142F83C3040}" sibTransId="{AE9EF034-B98B-478E-A6B5-AE1CDD0A62FF}"/>
    <dgm:cxn modelId="{510DA08A-DE56-41CB-A911-AEB921CAE004}" srcId="{25DFA2D8-6549-487D-9A9A-11D9F051DC8A}" destId="{F052BACE-BE23-48AF-93BB-1BC344182545}" srcOrd="6" destOrd="0" parTransId="{FD00B6ED-A7DA-4F46-92C5-0F5381D1033F}" sibTransId="{B2248411-CDC5-4AA0-864A-D2262B46C422}"/>
    <dgm:cxn modelId="{D5A22399-F12C-49A1-B6D7-74501583EF10}" srcId="{657E377A-F646-4514-AC91-2BACD383061D}" destId="{DA40DE52-45FB-4F2B-A1DB-A975DE7EE3C7}" srcOrd="1" destOrd="0" parTransId="{98080E94-AA6B-4B2F-9CFC-235606304D23}" sibTransId="{37C3AD13-7180-4768-896D-827F481EC849}"/>
    <dgm:cxn modelId="{3C3A6D9E-A89D-44DC-AD6A-854DD2FD6639}" type="presOf" srcId="{FFC43399-2482-40E0-92E9-942DED60C1DD}" destId="{214C5036-4F8E-497F-8C8F-8F8CD0C5EC84}" srcOrd="0" destOrd="4" presId="urn:microsoft.com/office/officeart/2005/8/layout/hList1"/>
    <dgm:cxn modelId="{DF720C9F-C641-4471-AAF0-3870A128D018}" srcId="{9F802C3C-49C8-4234-9B5A-8F1E9EBF495A}" destId="{25DFA2D8-6549-487D-9A9A-11D9F051DC8A}" srcOrd="2" destOrd="0" parTransId="{E4CCD1D4-E2CF-4FA9-86C6-11C643592605}" sibTransId="{C514D186-F187-4B18-B85E-AE8C299B84D3}"/>
    <dgm:cxn modelId="{D953ABA0-70C7-42A1-B6AA-DD988152436E}" type="presOf" srcId="{E29A09AA-805E-499D-9888-26C4C3D0EABA}" destId="{214C5036-4F8E-497F-8C8F-8F8CD0C5EC84}" srcOrd="0" destOrd="2" presId="urn:microsoft.com/office/officeart/2005/8/layout/hList1"/>
    <dgm:cxn modelId="{2B3B6BAA-2FE6-4A81-946C-55A0F695D450}" type="presOf" srcId="{A38C9E5E-A812-4986-B49A-CEEDD78F2F2A}" destId="{D543DC6E-5FD1-43AA-9358-A1E7569FFB86}" srcOrd="0" destOrd="1" presId="urn:microsoft.com/office/officeart/2005/8/layout/hList1"/>
    <dgm:cxn modelId="{6B7FECC3-7515-41BC-8DD3-A16FEAEA1DCC}" type="presOf" srcId="{F052BACE-BE23-48AF-93BB-1BC344182545}" destId="{D543DC6E-5FD1-43AA-9358-A1E7569FFB86}" srcOrd="0" destOrd="6" presId="urn:microsoft.com/office/officeart/2005/8/layout/hList1"/>
    <dgm:cxn modelId="{D34572D8-82C7-461E-972C-85A0E7EDD21A}" type="presOf" srcId="{C4F0F4FB-4AB8-49FF-B483-7F63CA7035AC}" destId="{5BD74B6B-FE29-426A-8AAF-11D681F22A9D}" srcOrd="0" destOrd="2" presId="urn:microsoft.com/office/officeart/2005/8/layout/hList1"/>
    <dgm:cxn modelId="{6977F9D9-B2B8-4D49-AA2D-FB734A176680}" srcId="{25DFA2D8-6549-487D-9A9A-11D9F051DC8A}" destId="{D9FA2A63-8D51-4B0D-A741-21E6F34DC8EF}" srcOrd="4" destOrd="0" parTransId="{2D1EFD84-B916-4525-A370-8E0612DC5090}" sibTransId="{88BD3A2D-FAA1-455B-80C8-D742352454FA}"/>
    <dgm:cxn modelId="{CE2950DF-326A-4D08-8264-DF2025517C4F}" type="presOf" srcId="{3F34D787-88B3-473F-B34E-F48813923314}" destId="{214C5036-4F8E-497F-8C8F-8F8CD0C5EC84}" srcOrd="0" destOrd="3" presId="urn:microsoft.com/office/officeart/2005/8/layout/hList1"/>
    <dgm:cxn modelId="{9495A7E5-8B9B-4CF8-9EE0-193980CE3D58}" type="presOf" srcId="{54E851A8-2028-453D-8A59-8FD6A4B0FD11}" destId="{5BD74B6B-FE29-426A-8AAF-11D681F22A9D}" srcOrd="0" destOrd="1" presId="urn:microsoft.com/office/officeart/2005/8/layout/hList1"/>
    <dgm:cxn modelId="{A753E8E5-DAD7-4712-837E-D3F3A32CE400}" type="presOf" srcId="{657E377A-F646-4514-AC91-2BACD383061D}" destId="{313B1F7B-AB93-4CA0-B6F1-8EB2DB6AE5F9}" srcOrd="0" destOrd="0" presId="urn:microsoft.com/office/officeart/2005/8/layout/hList1"/>
    <dgm:cxn modelId="{9CD558E7-1E0B-4CE2-853E-F904C50DC6DC}" srcId="{657E377A-F646-4514-AC91-2BACD383061D}" destId="{23E1BA1D-3708-459E-BCC7-B81D8444E1C4}" srcOrd="0" destOrd="0" parTransId="{C8CDAF61-CBD3-46CD-BA6C-D5F1446DA02A}" sibTransId="{F66DEEF9-0FBA-48D6-9F5C-314FE00F389C}"/>
    <dgm:cxn modelId="{4FA69AEC-C1A1-4365-8026-32978AAFC154}" type="presOf" srcId="{DA40DE52-45FB-4F2B-A1DB-A975DE7EE3C7}" destId="{214C5036-4F8E-497F-8C8F-8F8CD0C5EC84}" srcOrd="0" destOrd="1" presId="urn:microsoft.com/office/officeart/2005/8/layout/hList1"/>
    <dgm:cxn modelId="{70D653F2-4B0C-4F95-ABE4-A63EB8C590F0}" srcId="{657E377A-F646-4514-AC91-2BACD383061D}" destId="{3F34D787-88B3-473F-B34E-F48813923314}" srcOrd="3" destOrd="0" parTransId="{CD36151D-CF80-4EFF-96F9-27BBBEBD5373}" sibTransId="{ED6DD659-61E2-4370-B842-28F97805A28E}"/>
    <dgm:cxn modelId="{8CD977FB-0060-4B1D-B126-278BBD07BB29}" srcId="{657E377A-F646-4514-AC91-2BACD383061D}" destId="{AEB14FA9-E909-450F-A634-BD248349E5CE}" srcOrd="5" destOrd="0" parTransId="{E8E52793-115C-421A-9D5D-16BD44E7AFDE}" sibTransId="{CEB9EEDF-53EE-4F70-85A3-5E1C3915004E}"/>
    <dgm:cxn modelId="{7E1F57FF-C625-46B7-9851-9ECF816394D7}" type="presOf" srcId="{72DF52AA-60AD-4F66-AABC-4AF7082CD1DB}" destId="{D543DC6E-5FD1-43AA-9358-A1E7569FFB86}" srcOrd="0" destOrd="3" presId="urn:microsoft.com/office/officeart/2005/8/layout/hList1"/>
    <dgm:cxn modelId="{F40F8CF8-5950-47C8-A7BB-C7D018453146}" type="presParOf" srcId="{53F3D7D6-A313-4F38-9C31-D51937E126D6}" destId="{45FE8BB9-2751-4343-B0BE-A66D5FC6392E}" srcOrd="0" destOrd="0" presId="urn:microsoft.com/office/officeart/2005/8/layout/hList1"/>
    <dgm:cxn modelId="{61722B8B-6BA8-48E5-A9EA-0F918F4EE9B3}" type="presParOf" srcId="{45FE8BB9-2751-4343-B0BE-A66D5FC6392E}" destId="{F3480368-B53C-4855-B31B-03889E6D2285}" srcOrd="0" destOrd="0" presId="urn:microsoft.com/office/officeart/2005/8/layout/hList1"/>
    <dgm:cxn modelId="{41E67665-C4B0-427A-8DE1-63C6F3A9C120}" type="presParOf" srcId="{45FE8BB9-2751-4343-B0BE-A66D5FC6392E}" destId="{5BD74B6B-FE29-426A-8AAF-11D681F22A9D}" srcOrd="1" destOrd="0" presId="urn:microsoft.com/office/officeart/2005/8/layout/hList1"/>
    <dgm:cxn modelId="{DF15C10B-76E9-4FB4-AAFE-B04310C22948}" type="presParOf" srcId="{53F3D7D6-A313-4F38-9C31-D51937E126D6}" destId="{B41F9F85-AC85-40D6-BDA4-A39256BD5135}" srcOrd="1" destOrd="0" presId="urn:microsoft.com/office/officeart/2005/8/layout/hList1"/>
    <dgm:cxn modelId="{FE87823C-EF18-4B27-A303-641CA7962051}" type="presParOf" srcId="{53F3D7D6-A313-4F38-9C31-D51937E126D6}" destId="{3C488775-DC90-4DBC-B31A-F435E38257C3}" srcOrd="2" destOrd="0" presId="urn:microsoft.com/office/officeart/2005/8/layout/hList1"/>
    <dgm:cxn modelId="{91291ED4-BBCC-4126-9F8A-B59D22FA811D}" type="presParOf" srcId="{3C488775-DC90-4DBC-B31A-F435E38257C3}" destId="{313B1F7B-AB93-4CA0-B6F1-8EB2DB6AE5F9}" srcOrd="0" destOrd="0" presId="urn:microsoft.com/office/officeart/2005/8/layout/hList1"/>
    <dgm:cxn modelId="{DD0F3FC2-AE4A-427F-918A-E60358A32195}" type="presParOf" srcId="{3C488775-DC90-4DBC-B31A-F435E38257C3}" destId="{214C5036-4F8E-497F-8C8F-8F8CD0C5EC84}" srcOrd="1" destOrd="0" presId="urn:microsoft.com/office/officeart/2005/8/layout/hList1"/>
    <dgm:cxn modelId="{FB568F31-C1AE-4185-BC14-3ACE85BCBC73}" type="presParOf" srcId="{53F3D7D6-A313-4F38-9C31-D51937E126D6}" destId="{65ADE474-B322-4A95-8BD4-8BDBDC338064}" srcOrd="3" destOrd="0" presId="urn:microsoft.com/office/officeart/2005/8/layout/hList1"/>
    <dgm:cxn modelId="{EB62BFA6-D657-4DA2-A1BD-622C802DE020}" type="presParOf" srcId="{53F3D7D6-A313-4F38-9C31-D51937E126D6}" destId="{75DFC8C8-F60B-460B-99CE-7C91469C8864}" srcOrd="4" destOrd="0" presId="urn:microsoft.com/office/officeart/2005/8/layout/hList1"/>
    <dgm:cxn modelId="{9A3B5D9B-520E-4E69-9F47-97E5601B3B73}" type="presParOf" srcId="{75DFC8C8-F60B-460B-99CE-7C91469C8864}" destId="{EAD8167C-73D9-4D0E-9903-0ADB8BF09FCC}" srcOrd="0" destOrd="0" presId="urn:microsoft.com/office/officeart/2005/8/layout/hList1"/>
    <dgm:cxn modelId="{525E0178-5B15-472A-A52C-C1E1CAEFD5F7}" type="presParOf" srcId="{75DFC8C8-F60B-460B-99CE-7C91469C8864}" destId="{D543DC6E-5FD1-43AA-9358-A1E7569FFB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5E35A-6BD6-4CF3-AAF5-E713CE7147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52C66B05-D9E7-4ECC-9519-849889D969AA}">
      <dgm:prSet phldrT="[Text]"/>
      <dgm:spPr/>
      <dgm:t>
        <a:bodyPr/>
        <a:lstStyle/>
        <a:p>
          <a:endParaRPr lang="sl-SI" sz="1800" dirty="0"/>
        </a:p>
      </dgm:t>
    </dgm:pt>
    <dgm:pt modelId="{13AB2577-A3D5-415D-B9DC-133CC0A3F948}" type="parTrans" cxnId="{701446FC-4227-449B-9EAC-B88185533D5D}">
      <dgm:prSet/>
      <dgm:spPr/>
      <dgm:t>
        <a:bodyPr/>
        <a:lstStyle/>
        <a:p>
          <a:endParaRPr lang="sl-SI"/>
        </a:p>
      </dgm:t>
    </dgm:pt>
    <dgm:pt modelId="{97234A7B-1A60-4EDA-A9CB-9E46769892F0}" type="sibTrans" cxnId="{701446FC-4227-449B-9EAC-B88185533D5D}">
      <dgm:prSet/>
      <dgm:spPr/>
      <dgm:t>
        <a:bodyPr/>
        <a:lstStyle/>
        <a:p>
          <a:endParaRPr lang="sl-SI"/>
        </a:p>
      </dgm:t>
    </dgm:pt>
    <dgm:pt modelId="{0D3A1F99-2A33-4841-8914-CC919F2C621D}">
      <dgm:prSet phldrT="[Text]"/>
      <dgm:spPr/>
      <dgm:t>
        <a:bodyPr/>
        <a:lstStyle/>
        <a:p>
          <a:r>
            <a:rPr lang="sl-SI" dirty="0">
              <a:solidFill>
                <a:schemeClr val="bg1"/>
              </a:solidFill>
            </a:rPr>
            <a:t>Zaupajte in spustite</a:t>
          </a:r>
        </a:p>
      </dgm:t>
    </dgm:pt>
    <dgm:pt modelId="{0F1A9A21-DF4C-43A1-9832-EC3186EB1689}" type="parTrans" cxnId="{778B3320-10DF-4387-8217-94C83FF5B50C}">
      <dgm:prSet/>
      <dgm:spPr/>
      <dgm:t>
        <a:bodyPr/>
        <a:lstStyle/>
        <a:p>
          <a:endParaRPr lang="sl-SI"/>
        </a:p>
      </dgm:t>
    </dgm:pt>
    <dgm:pt modelId="{16DD1095-1F33-49E0-AAFA-07FCC937AD0D}" type="sibTrans" cxnId="{778B3320-10DF-4387-8217-94C83FF5B50C}">
      <dgm:prSet/>
      <dgm:spPr/>
      <dgm:t>
        <a:bodyPr/>
        <a:lstStyle/>
        <a:p>
          <a:endParaRPr lang="sl-SI"/>
        </a:p>
      </dgm:t>
    </dgm:pt>
    <dgm:pt modelId="{99247E9D-7DB4-42CD-8FC1-D0AFD6B7F408}">
      <dgm:prSet phldrT="[Text]"/>
      <dgm:spPr/>
      <dgm:t>
        <a:bodyPr/>
        <a:lstStyle/>
        <a:p>
          <a:r>
            <a:rPr lang="sl-SI" dirty="0">
              <a:solidFill>
                <a:schemeClr val="bg1"/>
              </a:solidFill>
            </a:rPr>
            <a:t>Raziskujte</a:t>
          </a:r>
          <a:endParaRPr lang="sl-SI" dirty="0"/>
        </a:p>
      </dgm:t>
    </dgm:pt>
    <dgm:pt modelId="{298A7BDC-0BB8-459F-B40F-D9AEF559E6AA}" type="parTrans" cxnId="{EE368912-4EF0-45B2-85C5-BC584A695554}">
      <dgm:prSet/>
      <dgm:spPr/>
      <dgm:t>
        <a:bodyPr/>
        <a:lstStyle/>
        <a:p>
          <a:endParaRPr lang="sl-SI"/>
        </a:p>
      </dgm:t>
    </dgm:pt>
    <dgm:pt modelId="{BC480840-7134-4673-B315-122D4119A80B}" type="sibTrans" cxnId="{EE368912-4EF0-45B2-85C5-BC584A695554}">
      <dgm:prSet/>
      <dgm:spPr/>
      <dgm:t>
        <a:bodyPr/>
        <a:lstStyle/>
        <a:p>
          <a:endParaRPr lang="sl-SI"/>
        </a:p>
      </dgm:t>
    </dgm:pt>
    <dgm:pt modelId="{E6F64C34-9347-4D34-9B2D-0F7CE085CFC2}">
      <dgm:prSet phldrT="[Text]"/>
      <dgm:spPr/>
      <dgm:t>
        <a:bodyPr/>
        <a:lstStyle/>
        <a:p>
          <a:r>
            <a:rPr lang="sl-SI" dirty="0">
              <a:solidFill>
                <a:schemeClr val="bg1"/>
              </a:solidFill>
            </a:rPr>
            <a:t>Bodite katalizator, ne planer</a:t>
          </a:r>
        </a:p>
      </dgm:t>
    </dgm:pt>
    <dgm:pt modelId="{2C826F72-AD84-4399-86BD-10DE3232A132}" type="sibTrans" cxnId="{45E7901A-94E9-40FB-9A85-FC803EAAA10A}">
      <dgm:prSet/>
      <dgm:spPr/>
      <dgm:t>
        <a:bodyPr/>
        <a:lstStyle/>
        <a:p>
          <a:endParaRPr lang="sl-SI"/>
        </a:p>
      </dgm:t>
    </dgm:pt>
    <dgm:pt modelId="{F008F1BD-D9C7-48B7-B42F-BB59D57244B7}" type="parTrans" cxnId="{45E7901A-94E9-40FB-9A85-FC803EAAA10A}">
      <dgm:prSet/>
      <dgm:spPr/>
      <dgm:t>
        <a:bodyPr/>
        <a:lstStyle/>
        <a:p>
          <a:endParaRPr lang="sl-SI"/>
        </a:p>
      </dgm:t>
    </dgm:pt>
    <dgm:pt modelId="{6B77EA4A-0AB1-4975-8F6B-5DAB5E3DA222}">
      <dgm:prSet phldrT="[Text]" custT="1"/>
      <dgm:spPr/>
      <dgm:t>
        <a:bodyPr/>
        <a:lstStyle/>
        <a:p>
          <a:r>
            <a:rPr lang="sl-SI" sz="2000" dirty="0">
              <a:solidFill>
                <a:schemeClr val="tx2"/>
              </a:solidFill>
            </a:rPr>
            <a:t>eksperimentiran</a:t>
          </a:r>
          <a:r>
            <a:rPr lang="sl-SI" sz="1800" dirty="0"/>
            <a:t>je </a:t>
          </a:r>
          <a:r>
            <a:rPr lang="sl-SI" sz="1800" dirty="0" err="1"/>
            <a:t>vs</a:t>
          </a:r>
          <a:r>
            <a:rPr lang="sl-SI" sz="1800" dirty="0"/>
            <a:t>. Perfekcionizem</a:t>
          </a:r>
        </a:p>
      </dgm:t>
    </dgm:pt>
    <dgm:pt modelId="{C3C4B6C9-AE69-48E1-ADBA-97BBE9831B16}" type="parTrans" cxnId="{950D7238-661D-4D45-A0C0-8D7D4642B10D}">
      <dgm:prSet/>
      <dgm:spPr/>
      <dgm:t>
        <a:bodyPr/>
        <a:lstStyle/>
        <a:p>
          <a:endParaRPr lang="sl-SI"/>
        </a:p>
      </dgm:t>
    </dgm:pt>
    <dgm:pt modelId="{0D9C2FB6-8137-479C-9A97-484E74597A72}" type="sibTrans" cxnId="{950D7238-661D-4D45-A0C0-8D7D4642B10D}">
      <dgm:prSet/>
      <dgm:spPr/>
      <dgm:t>
        <a:bodyPr/>
        <a:lstStyle/>
        <a:p>
          <a:endParaRPr lang="sl-SI"/>
        </a:p>
      </dgm:t>
    </dgm:pt>
    <dgm:pt modelId="{35AF701C-337B-41EE-BB2F-74C32FA20709}">
      <dgm:prSet phldrT="[Text]"/>
      <dgm:spPr/>
      <dgm:t>
        <a:bodyPr/>
        <a:lstStyle/>
        <a:p>
          <a:r>
            <a:rPr lang="sl-SI" sz="1800" dirty="0"/>
            <a:t>kreativna imaginacija; </a:t>
          </a:r>
        </a:p>
      </dgm:t>
    </dgm:pt>
    <dgm:pt modelId="{EDF01500-D1B2-4E4B-8353-CD894AB7D4CD}" type="parTrans" cxnId="{99F708C5-4718-4AB5-A975-E820CF2E1AC9}">
      <dgm:prSet/>
      <dgm:spPr/>
      <dgm:t>
        <a:bodyPr/>
        <a:lstStyle/>
        <a:p>
          <a:endParaRPr lang="sl-SI"/>
        </a:p>
      </dgm:t>
    </dgm:pt>
    <dgm:pt modelId="{1DAEC608-CA13-4E8E-9588-1C3419825E00}" type="sibTrans" cxnId="{99F708C5-4718-4AB5-A975-E820CF2E1AC9}">
      <dgm:prSet/>
      <dgm:spPr/>
      <dgm:t>
        <a:bodyPr/>
        <a:lstStyle/>
        <a:p>
          <a:endParaRPr lang="sl-SI"/>
        </a:p>
      </dgm:t>
    </dgm:pt>
    <dgm:pt modelId="{B16F3302-8492-4722-B27E-8BD8DA9A3DBB}">
      <dgm:prSet phldrT="[Text]" custT="1"/>
      <dgm:spPr/>
      <dgm:t>
        <a:bodyPr/>
        <a:lstStyle/>
        <a:p>
          <a:r>
            <a:rPr lang="sl-SI" sz="2000" dirty="0">
              <a:solidFill>
                <a:schemeClr val="tx2"/>
              </a:solidFill>
            </a:rPr>
            <a:t>holistično</a:t>
          </a:r>
          <a:r>
            <a:rPr lang="sl-SI" sz="1800" dirty="0"/>
            <a:t> </a:t>
          </a:r>
          <a:r>
            <a:rPr lang="sl-SI" sz="1800" dirty="0" err="1"/>
            <a:t>vs</a:t>
          </a:r>
          <a:r>
            <a:rPr lang="sl-SI" sz="1800" dirty="0"/>
            <a:t>. linearno</a:t>
          </a:r>
        </a:p>
      </dgm:t>
    </dgm:pt>
    <dgm:pt modelId="{0F7497DF-150E-413F-9AD2-6422D9BE191C}" type="parTrans" cxnId="{3CCC0578-73D9-4A4C-B6E2-61C8B5763FA1}">
      <dgm:prSet/>
      <dgm:spPr/>
      <dgm:t>
        <a:bodyPr/>
        <a:lstStyle/>
        <a:p>
          <a:endParaRPr lang="sl-SI"/>
        </a:p>
      </dgm:t>
    </dgm:pt>
    <dgm:pt modelId="{96317052-221D-4AAB-ABA2-DC4A32AF3CB6}" type="sibTrans" cxnId="{3CCC0578-73D9-4A4C-B6E2-61C8B5763FA1}">
      <dgm:prSet/>
      <dgm:spPr/>
      <dgm:t>
        <a:bodyPr/>
        <a:lstStyle/>
        <a:p>
          <a:endParaRPr lang="sl-SI"/>
        </a:p>
      </dgm:t>
    </dgm:pt>
    <dgm:pt modelId="{E8BFFC97-3E14-4672-BAD1-55CAF122C481}">
      <dgm:prSet phldrT="[Text]"/>
      <dgm:spPr/>
      <dgm:t>
        <a:bodyPr/>
        <a:lstStyle/>
        <a:p>
          <a:r>
            <a:rPr lang="sl-SI" sz="1800" dirty="0"/>
            <a:t>„</a:t>
          </a:r>
          <a:r>
            <a:rPr lang="sl-SI" sz="1800" dirty="0" err="1"/>
            <a:t>kontekstualna</a:t>
          </a:r>
          <a:r>
            <a:rPr lang="sl-SI" sz="1800" dirty="0"/>
            <a:t> inteligenca“</a:t>
          </a:r>
        </a:p>
      </dgm:t>
    </dgm:pt>
    <dgm:pt modelId="{DE05EA77-C438-455B-805F-E9FE85A54C3E}" type="parTrans" cxnId="{C2F74DD4-8EA9-403A-BF79-E3A6DE3CEB18}">
      <dgm:prSet/>
      <dgm:spPr/>
      <dgm:t>
        <a:bodyPr/>
        <a:lstStyle/>
        <a:p>
          <a:endParaRPr lang="sl-SI"/>
        </a:p>
      </dgm:t>
    </dgm:pt>
    <dgm:pt modelId="{4361622D-2279-483A-80C9-C2CD0E5BAB7D}" type="sibTrans" cxnId="{C2F74DD4-8EA9-403A-BF79-E3A6DE3CEB18}">
      <dgm:prSet/>
      <dgm:spPr/>
      <dgm:t>
        <a:bodyPr/>
        <a:lstStyle/>
        <a:p>
          <a:endParaRPr lang="sl-SI"/>
        </a:p>
      </dgm:t>
    </dgm:pt>
    <dgm:pt modelId="{B3A6A017-3DD7-4036-9685-432F2383EB2F}">
      <dgm:prSet/>
      <dgm:spPr/>
      <dgm:t>
        <a:bodyPr/>
        <a:lstStyle/>
        <a:p>
          <a:r>
            <a:rPr lang="sl-SI" sz="1800" dirty="0"/>
            <a:t>vizija, strategija – potem pa kolektivna akcija,</a:t>
          </a:r>
        </a:p>
      </dgm:t>
    </dgm:pt>
    <dgm:pt modelId="{7748C40A-F9F8-4B11-86A0-01CACD03B827}" type="parTrans" cxnId="{622B8375-6DEA-4163-88F9-730718F9AF45}">
      <dgm:prSet/>
      <dgm:spPr/>
      <dgm:t>
        <a:bodyPr/>
        <a:lstStyle/>
        <a:p>
          <a:endParaRPr lang="sl-SI"/>
        </a:p>
      </dgm:t>
    </dgm:pt>
    <dgm:pt modelId="{D14EE7E4-F27E-47B3-BED5-1F11B1368906}" type="sibTrans" cxnId="{622B8375-6DEA-4163-88F9-730718F9AF45}">
      <dgm:prSet/>
      <dgm:spPr/>
      <dgm:t>
        <a:bodyPr/>
        <a:lstStyle/>
        <a:p>
          <a:endParaRPr lang="sl-SI"/>
        </a:p>
      </dgm:t>
    </dgm:pt>
    <dgm:pt modelId="{D89060C3-3D4E-4D8C-B4C7-83CA1B0BBF90}">
      <dgm:prSet custT="1"/>
      <dgm:spPr/>
      <dgm:t>
        <a:bodyPr/>
        <a:lstStyle/>
        <a:p>
          <a:r>
            <a:rPr lang="sl-SI" sz="1800" dirty="0"/>
            <a:t> </a:t>
          </a:r>
          <a:r>
            <a:rPr lang="sl-SI" sz="2000" dirty="0"/>
            <a:t>zaupanje, sodelovanje, partnerstva</a:t>
          </a:r>
          <a:r>
            <a:rPr lang="sl-SI" sz="1800" dirty="0"/>
            <a:t>; </a:t>
          </a:r>
        </a:p>
      </dgm:t>
    </dgm:pt>
    <dgm:pt modelId="{74B51E15-7EF8-4E77-B56F-293FB67797FF}" type="parTrans" cxnId="{859E9D63-4D9A-4BB4-8E6A-FB387440D7FF}">
      <dgm:prSet/>
      <dgm:spPr/>
      <dgm:t>
        <a:bodyPr/>
        <a:lstStyle/>
        <a:p>
          <a:endParaRPr lang="sl-SI"/>
        </a:p>
      </dgm:t>
    </dgm:pt>
    <dgm:pt modelId="{7FF318EA-8B19-4C61-BBE1-26A433124F56}" type="sibTrans" cxnId="{859E9D63-4D9A-4BB4-8E6A-FB387440D7FF}">
      <dgm:prSet/>
      <dgm:spPr/>
      <dgm:t>
        <a:bodyPr/>
        <a:lstStyle/>
        <a:p>
          <a:endParaRPr lang="sl-SI"/>
        </a:p>
      </dgm:t>
    </dgm:pt>
    <dgm:pt modelId="{D960502F-3B89-477C-86CF-C4DD014A6F77}">
      <dgm:prSet custT="1"/>
      <dgm:spPr/>
      <dgm:t>
        <a:bodyPr/>
        <a:lstStyle/>
        <a:p>
          <a:r>
            <a:rPr lang="sl-SI" sz="1800" dirty="0">
              <a:solidFill>
                <a:schemeClr val="accent1">
                  <a:lumMod val="75000"/>
                </a:schemeClr>
              </a:solidFill>
            </a:rPr>
            <a:t>pomen </a:t>
          </a:r>
          <a:r>
            <a:rPr lang="sl-SI" sz="2000" dirty="0">
              <a:solidFill>
                <a:schemeClr val="accent1">
                  <a:lumMod val="75000"/>
                </a:schemeClr>
              </a:solidFill>
            </a:rPr>
            <a:t>ekosistema</a:t>
          </a:r>
          <a:endParaRPr lang="sl-SI" sz="2000" dirty="0"/>
        </a:p>
      </dgm:t>
    </dgm:pt>
    <dgm:pt modelId="{92B864C3-0682-4917-94EE-D7025C8C5948}" type="parTrans" cxnId="{744DF9FE-DB11-4F81-A5AD-B88CCFE7310D}">
      <dgm:prSet/>
      <dgm:spPr/>
      <dgm:t>
        <a:bodyPr/>
        <a:lstStyle/>
        <a:p>
          <a:endParaRPr lang="sl-SI"/>
        </a:p>
      </dgm:t>
    </dgm:pt>
    <dgm:pt modelId="{0384BFA5-B054-4AFB-A7DC-84059985B330}" type="sibTrans" cxnId="{744DF9FE-DB11-4F81-A5AD-B88CCFE7310D}">
      <dgm:prSet/>
      <dgm:spPr/>
      <dgm:t>
        <a:bodyPr/>
        <a:lstStyle/>
        <a:p>
          <a:endParaRPr lang="sl-SI"/>
        </a:p>
      </dgm:t>
    </dgm:pt>
    <dgm:pt modelId="{796846C1-899B-4716-8D3D-C0D1749FEF28}">
      <dgm:prSet custT="1"/>
      <dgm:spPr/>
      <dgm:t>
        <a:bodyPr/>
        <a:lstStyle/>
        <a:p>
          <a:r>
            <a:rPr lang="sl-SI" sz="2000" dirty="0">
              <a:solidFill>
                <a:schemeClr val="tx2"/>
              </a:solidFill>
            </a:rPr>
            <a:t>zaznajte </a:t>
          </a:r>
          <a:r>
            <a:rPr lang="sl-SI" sz="1800" dirty="0"/>
            <a:t>že najšibkejše signale v organizaciji in ekosistemu</a:t>
          </a:r>
        </a:p>
      </dgm:t>
    </dgm:pt>
    <dgm:pt modelId="{476D1416-591C-464E-9DDF-39EB6F873D13}" type="parTrans" cxnId="{2A530846-6588-4035-8018-22BA19E5D36B}">
      <dgm:prSet/>
      <dgm:spPr/>
      <dgm:t>
        <a:bodyPr/>
        <a:lstStyle/>
        <a:p>
          <a:endParaRPr lang="sl-SI"/>
        </a:p>
      </dgm:t>
    </dgm:pt>
    <dgm:pt modelId="{0BEC35A1-3F3D-4D5B-940B-A06EC06812C4}" type="sibTrans" cxnId="{2A530846-6588-4035-8018-22BA19E5D36B}">
      <dgm:prSet/>
      <dgm:spPr/>
      <dgm:t>
        <a:bodyPr/>
        <a:lstStyle/>
        <a:p>
          <a:endParaRPr lang="sl-SI"/>
        </a:p>
      </dgm:t>
    </dgm:pt>
    <dgm:pt modelId="{5D9E9035-6A94-4550-A1D4-4AD02EF969ED}">
      <dgm:prSet/>
      <dgm:spPr/>
      <dgm:t>
        <a:bodyPr/>
        <a:lstStyle/>
        <a:p>
          <a:r>
            <a:rPr lang="sl-SI" sz="1800" dirty="0"/>
            <a:t> zapustite svoj mehurček in pisarno; </a:t>
          </a:r>
        </a:p>
      </dgm:t>
    </dgm:pt>
    <dgm:pt modelId="{D73BA455-9EC3-489E-AE83-CB9FF4EC7C4D}" type="parTrans" cxnId="{60221626-26B7-4C2F-B157-4F3E9A69A2C4}">
      <dgm:prSet/>
      <dgm:spPr/>
      <dgm:t>
        <a:bodyPr/>
        <a:lstStyle/>
        <a:p>
          <a:endParaRPr lang="sl-SI"/>
        </a:p>
      </dgm:t>
    </dgm:pt>
    <dgm:pt modelId="{8774CF7C-829A-43FD-AE73-84B98FE91361}" type="sibTrans" cxnId="{60221626-26B7-4C2F-B157-4F3E9A69A2C4}">
      <dgm:prSet/>
      <dgm:spPr/>
      <dgm:t>
        <a:bodyPr/>
        <a:lstStyle/>
        <a:p>
          <a:endParaRPr lang="sl-SI"/>
        </a:p>
      </dgm:t>
    </dgm:pt>
    <dgm:pt modelId="{FD2E0CC9-93C7-4C06-9428-FA86FB2EE500}">
      <dgm:prSet custT="1"/>
      <dgm:spPr/>
      <dgm:t>
        <a:bodyPr/>
        <a:lstStyle/>
        <a:p>
          <a:r>
            <a:rPr lang="sl-SI" sz="2000" dirty="0">
              <a:solidFill>
                <a:schemeClr val="tx2"/>
              </a:solidFill>
            </a:rPr>
            <a:t>učite se </a:t>
          </a:r>
          <a:r>
            <a:rPr lang="sl-SI" sz="1800" dirty="0"/>
            <a:t>od „digitalnih domačinov“ (kibernetska varnost, umetna inteligenca, storitve v oblaku v povezavi z osnovnimi digitalnimi orodji in podatki)</a:t>
          </a:r>
        </a:p>
      </dgm:t>
    </dgm:pt>
    <dgm:pt modelId="{974F305B-433D-47C5-8254-43CB145B27D3}" type="parTrans" cxnId="{464CF830-7873-43B7-9F2E-4B720892453C}">
      <dgm:prSet/>
      <dgm:spPr/>
      <dgm:t>
        <a:bodyPr/>
        <a:lstStyle/>
        <a:p>
          <a:endParaRPr lang="sl-SI"/>
        </a:p>
      </dgm:t>
    </dgm:pt>
    <dgm:pt modelId="{630047DC-47AC-409F-AF67-30FBCDC7C38F}" type="sibTrans" cxnId="{464CF830-7873-43B7-9F2E-4B720892453C}">
      <dgm:prSet/>
      <dgm:spPr/>
      <dgm:t>
        <a:bodyPr/>
        <a:lstStyle/>
        <a:p>
          <a:endParaRPr lang="sl-SI"/>
        </a:p>
      </dgm:t>
    </dgm:pt>
    <dgm:pt modelId="{720AB4B2-CF11-4250-A4BD-EDAE2D374AF6}" type="pres">
      <dgm:prSet presAssocID="{D525E35A-6BD6-4CF3-AAF5-E713CE714784}" presName="Name0" presStyleCnt="0">
        <dgm:presLayoutVars>
          <dgm:dir/>
          <dgm:animLvl val="lvl"/>
          <dgm:resizeHandles val="exact"/>
        </dgm:presLayoutVars>
      </dgm:prSet>
      <dgm:spPr/>
    </dgm:pt>
    <dgm:pt modelId="{1E65BD74-A4EA-485E-9AD8-599D9848378C}" type="pres">
      <dgm:prSet presAssocID="{E6F64C34-9347-4D34-9B2D-0F7CE085CFC2}" presName="composite" presStyleCnt="0"/>
      <dgm:spPr/>
    </dgm:pt>
    <dgm:pt modelId="{8C4B6DE1-1D4D-4FE2-8971-3B235669D74E}" type="pres">
      <dgm:prSet presAssocID="{E6F64C34-9347-4D34-9B2D-0F7CE085CFC2}" presName="parTx" presStyleLbl="alignNode1" presStyleIdx="0" presStyleCnt="3" custLinFactNeighborX="3401" custLinFactNeighborY="5962">
        <dgm:presLayoutVars>
          <dgm:chMax val="0"/>
          <dgm:chPref val="0"/>
          <dgm:bulletEnabled val="1"/>
        </dgm:presLayoutVars>
      </dgm:prSet>
      <dgm:spPr/>
    </dgm:pt>
    <dgm:pt modelId="{D3B9A19E-1BEA-4892-BB69-A6FE9AABB8BC}" type="pres">
      <dgm:prSet presAssocID="{E6F64C34-9347-4D34-9B2D-0F7CE085CFC2}" presName="desTx" presStyleLbl="alignAccFollowNode1" presStyleIdx="0" presStyleCnt="3" custLinFactNeighborX="2922" custLinFactNeighborY="787">
        <dgm:presLayoutVars>
          <dgm:bulletEnabled val="1"/>
        </dgm:presLayoutVars>
      </dgm:prSet>
      <dgm:spPr/>
    </dgm:pt>
    <dgm:pt modelId="{17783016-1B24-4125-830F-6EAE9B08470F}" type="pres">
      <dgm:prSet presAssocID="{2C826F72-AD84-4399-86BD-10DE3232A132}" presName="space" presStyleCnt="0"/>
      <dgm:spPr/>
    </dgm:pt>
    <dgm:pt modelId="{4E9981D5-E701-40BB-AD18-7922BA31AB42}" type="pres">
      <dgm:prSet presAssocID="{0D3A1F99-2A33-4841-8914-CC919F2C621D}" presName="composite" presStyleCnt="0"/>
      <dgm:spPr/>
    </dgm:pt>
    <dgm:pt modelId="{B5C074E4-9919-4CEF-B1CD-25F8B10A4534}" type="pres">
      <dgm:prSet presAssocID="{0D3A1F99-2A33-4841-8914-CC919F2C621D}" presName="parTx" presStyleLbl="alignNode1" presStyleIdx="1" presStyleCnt="3" custLinFactNeighborX="-1465" custLinFactNeighborY="6440">
        <dgm:presLayoutVars>
          <dgm:chMax val="0"/>
          <dgm:chPref val="0"/>
          <dgm:bulletEnabled val="1"/>
        </dgm:presLayoutVars>
      </dgm:prSet>
      <dgm:spPr/>
    </dgm:pt>
    <dgm:pt modelId="{A064692B-25A5-4DE0-A884-E86684420830}" type="pres">
      <dgm:prSet presAssocID="{0D3A1F99-2A33-4841-8914-CC919F2C621D}" presName="desTx" presStyleLbl="alignAccFollowNode1" presStyleIdx="1" presStyleCnt="3">
        <dgm:presLayoutVars>
          <dgm:bulletEnabled val="1"/>
        </dgm:presLayoutVars>
      </dgm:prSet>
      <dgm:spPr/>
    </dgm:pt>
    <dgm:pt modelId="{04ECA0C6-FEC7-4BA0-B6F3-537D9FD9A5A3}" type="pres">
      <dgm:prSet presAssocID="{16DD1095-1F33-49E0-AAFA-07FCC937AD0D}" presName="space" presStyleCnt="0"/>
      <dgm:spPr/>
    </dgm:pt>
    <dgm:pt modelId="{0541630A-6B04-4F79-9B4E-ADA795D66307}" type="pres">
      <dgm:prSet presAssocID="{99247E9D-7DB4-42CD-8FC1-D0AFD6B7F408}" presName="composite" presStyleCnt="0"/>
      <dgm:spPr/>
    </dgm:pt>
    <dgm:pt modelId="{B54ED548-94D6-4739-9A9C-45EB479B1735}" type="pres">
      <dgm:prSet presAssocID="{99247E9D-7DB4-42CD-8FC1-D0AFD6B7F408}" presName="parTx" presStyleLbl="alignNode1" presStyleIdx="2" presStyleCnt="3" custScaleX="130344" custLinFactNeighborX="-1541" custLinFactNeighborY="6612">
        <dgm:presLayoutVars>
          <dgm:chMax val="0"/>
          <dgm:chPref val="0"/>
          <dgm:bulletEnabled val="1"/>
        </dgm:presLayoutVars>
      </dgm:prSet>
      <dgm:spPr/>
    </dgm:pt>
    <dgm:pt modelId="{C7589E93-AAAE-4098-B637-16B14BDDD33D}" type="pres">
      <dgm:prSet presAssocID="{99247E9D-7DB4-42CD-8FC1-D0AFD6B7F408}" presName="desTx" presStyleLbl="alignAccFollowNode1" presStyleIdx="2" presStyleCnt="3" custScaleX="132496" custLinFactNeighborX="2616" custLinFactNeighborY="-962">
        <dgm:presLayoutVars>
          <dgm:bulletEnabled val="1"/>
        </dgm:presLayoutVars>
      </dgm:prSet>
      <dgm:spPr/>
    </dgm:pt>
  </dgm:ptLst>
  <dgm:cxnLst>
    <dgm:cxn modelId="{764F3B0D-D8C3-4292-82C3-9BB669DC6778}" type="presOf" srcId="{0D3A1F99-2A33-4841-8914-CC919F2C621D}" destId="{B5C074E4-9919-4CEF-B1CD-25F8B10A4534}" srcOrd="0" destOrd="0" presId="urn:microsoft.com/office/officeart/2005/8/layout/hList1"/>
    <dgm:cxn modelId="{9F792212-E78F-4F19-9398-D160E41BC189}" type="presOf" srcId="{796846C1-899B-4716-8D3D-C0D1749FEF28}" destId="{C7589E93-AAAE-4098-B637-16B14BDDD33D}" srcOrd="0" destOrd="0" presId="urn:microsoft.com/office/officeart/2005/8/layout/hList1"/>
    <dgm:cxn modelId="{EE368912-4EF0-45B2-85C5-BC584A695554}" srcId="{D525E35A-6BD6-4CF3-AAF5-E713CE714784}" destId="{99247E9D-7DB4-42CD-8FC1-D0AFD6B7F408}" srcOrd="2" destOrd="0" parTransId="{298A7BDC-0BB8-459F-B40F-D9AEF559E6AA}" sibTransId="{BC480840-7134-4673-B315-122D4119A80B}"/>
    <dgm:cxn modelId="{74CB1913-8662-4EB2-B66B-A690BA346EC5}" type="presOf" srcId="{E8BFFC97-3E14-4672-BAD1-55CAF122C481}" destId="{D3B9A19E-1BEA-4892-BB69-A6FE9AABB8BC}" srcOrd="0" destOrd="4" presId="urn:microsoft.com/office/officeart/2005/8/layout/hList1"/>
    <dgm:cxn modelId="{45E7901A-94E9-40FB-9A85-FC803EAAA10A}" srcId="{D525E35A-6BD6-4CF3-AAF5-E713CE714784}" destId="{E6F64C34-9347-4D34-9B2D-0F7CE085CFC2}" srcOrd="0" destOrd="0" parTransId="{F008F1BD-D9C7-48B7-B42F-BB59D57244B7}" sibTransId="{2C826F72-AD84-4399-86BD-10DE3232A132}"/>
    <dgm:cxn modelId="{778B3320-10DF-4387-8217-94C83FF5B50C}" srcId="{D525E35A-6BD6-4CF3-AAF5-E713CE714784}" destId="{0D3A1F99-2A33-4841-8914-CC919F2C621D}" srcOrd="1" destOrd="0" parTransId="{0F1A9A21-DF4C-43A1-9832-EC3186EB1689}" sibTransId="{16DD1095-1F33-49E0-AAFA-07FCC937AD0D}"/>
    <dgm:cxn modelId="{60221626-26B7-4C2F-B157-4F3E9A69A2C4}" srcId="{99247E9D-7DB4-42CD-8FC1-D0AFD6B7F408}" destId="{5D9E9035-6A94-4550-A1D4-4AD02EF969ED}" srcOrd="1" destOrd="0" parTransId="{D73BA455-9EC3-489E-AE83-CB9FF4EC7C4D}" sibTransId="{8774CF7C-829A-43FD-AE73-84B98FE91361}"/>
    <dgm:cxn modelId="{464CF830-7873-43B7-9F2E-4B720892453C}" srcId="{99247E9D-7DB4-42CD-8FC1-D0AFD6B7F408}" destId="{FD2E0CC9-93C7-4C06-9428-FA86FB2EE500}" srcOrd="2" destOrd="0" parTransId="{974F305B-433D-47C5-8254-43CB145B27D3}" sibTransId="{630047DC-47AC-409F-AF67-30FBCDC7C38F}"/>
    <dgm:cxn modelId="{950D7238-661D-4D45-A0C0-8D7D4642B10D}" srcId="{E6F64C34-9347-4D34-9B2D-0F7CE085CFC2}" destId="{6B77EA4A-0AB1-4975-8F6B-5DAB5E3DA222}" srcOrd="1" destOrd="0" parTransId="{C3C4B6C9-AE69-48E1-ADBA-97BBE9831B16}" sibTransId="{0D9C2FB6-8137-479C-9A97-484E74597A72}"/>
    <dgm:cxn modelId="{71578338-3F20-45D0-B2F6-862F7A2FE48B}" type="presOf" srcId="{99247E9D-7DB4-42CD-8FC1-D0AFD6B7F408}" destId="{B54ED548-94D6-4739-9A9C-45EB479B1735}" srcOrd="0" destOrd="0" presId="urn:microsoft.com/office/officeart/2005/8/layout/hList1"/>
    <dgm:cxn modelId="{D6FE3C40-B157-4711-B636-528F1D75AF63}" type="presOf" srcId="{5D9E9035-6A94-4550-A1D4-4AD02EF969ED}" destId="{C7589E93-AAAE-4098-B637-16B14BDDD33D}" srcOrd="0" destOrd="1" presId="urn:microsoft.com/office/officeart/2005/8/layout/hList1"/>
    <dgm:cxn modelId="{E8F2705C-DAFB-48F8-91AB-D2CEF7130D71}" type="presOf" srcId="{B3A6A017-3DD7-4036-9685-432F2383EB2F}" destId="{A064692B-25A5-4DE0-A884-E86684420830}" srcOrd="0" destOrd="0" presId="urn:microsoft.com/office/officeart/2005/8/layout/hList1"/>
    <dgm:cxn modelId="{859E9D63-4D9A-4BB4-8E6A-FB387440D7FF}" srcId="{0D3A1F99-2A33-4841-8914-CC919F2C621D}" destId="{D89060C3-3D4E-4D8C-B4C7-83CA1B0BBF90}" srcOrd="1" destOrd="0" parTransId="{74B51E15-7EF8-4E77-B56F-293FB67797FF}" sibTransId="{7FF318EA-8B19-4C61-BBE1-26A433124F56}"/>
    <dgm:cxn modelId="{256D1C64-56E8-4C48-BB66-EA94755D613F}" type="presOf" srcId="{B16F3302-8492-4722-B27E-8BD8DA9A3DBB}" destId="{D3B9A19E-1BEA-4892-BB69-A6FE9AABB8BC}" srcOrd="0" destOrd="2" presId="urn:microsoft.com/office/officeart/2005/8/layout/hList1"/>
    <dgm:cxn modelId="{F4870666-3A13-4B0C-B689-6A0EF59A53A9}" type="presOf" srcId="{35AF701C-337B-41EE-BB2F-74C32FA20709}" destId="{D3B9A19E-1BEA-4892-BB69-A6FE9AABB8BC}" srcOrd="0" destOrd="3" presId="urn:microsoft.com/office/officeart/2005/8/layout/hList1"/>
    <dgm:cxn modelId="{2A530846-6588-4035-8018-22BA19E5D36B}" srcId="{99247E9D-7DB4-42CD-8FC1-D0AFD6B7F408}" destId="{796846C1-899B-4716-8D3D-C0D1749FEF28}" srcOrd="0" destOrd="0" parTransId="{476D1416-591C-464E-9DDF-39EB6F873D13}" sibTransId="{0BEC35A1-3F3D-4D5B-940B-A06EC06812C4}"/>
    <dgm:cxn modelId="{AAE13151-6F21-4DC8-8D75-9F0943A4C090}" type="presOf" srcId="{6B77EA4A-0AB1-4975-8F6B-5DAB5E3DA222}" destId="{D3B9A19E-1BEA-4892-BB69-A6FE9AABB8BC}" srcOrd="0" destOrd="1" presId="urn:microsoft.com/office/officeart/2005/8/layout/hList1"/>
    <dgm:cxn modelId="{622B8375-6DEA-4163-88F9-730718F9AF45}" srcId="{0D3A1F99-2A33-4841-8914-CC919F2C621D}" destId="{B3A6A017-3DD7-4036-9685-432F2383EB2F}" srcOrd="0" destOrd="0" parTransId="{7748C40A-F9F8-4B11-86A0-01CACD03B827}" sibTransId="{D14EE7E4-F27E-47B3-BED5-1F11B1368906}"/>
    <dgm:cxn modelId="{3CCC0578-73D9-4A4C-B6E2-61C8B5763FA1}" srcId="{E6F64C34-9347-4D34-9B2D-0F7CE085CFC2}" destId="{B16F3302-8492-4722-B27E-8BD8DA9A3DBB}" srcOrd="2" destOrd="0" parTransId="{0F7497DF-150E-413F-9AD2-6422D9BE191C}" sibTransId="{96317052-221D-4AAB-ABA2-DC4A32AF3CB6}"/>
    <dgm:cxn modelId="{C85E495A-981C-4234-9A8D-13646876D62D}" type="presOf" srcId="{D89060C3-3D4E-4D8C-B4C7-83CA1B0BBF90}" destId="{A064692B-25A5-4DE0-A884-E86684420830}" srcOrd="0" destOrd="1" presId="urn:microsoft.com/office/officeart/2005/8/layout/hList1"/>
    <dgm:cxn modelId="{FAA2157F-8DCB-4A1F-9AAC-DB5F99E8436F}" type="presOf" srcId="{E6F64C34-9347-4D34-9B2D-0F7CE085CFC2}" destId="{8C4B6DE1-1D4D-4FE2-8971-3B235669D74E}" srcOrd="0" destOrd="0" presId="urn:microsoft.com/office/officeart/2005/8/layout/hList1"/>
    <dgm:cxn modelId="{BC6BD1AF-9866-4150-BDDA-AE9144E510AD}" type="presOf" srcId="{FD2E0CC9-93C7-4C06-9428-FA86FB2EE500}" destId="{C7589E93-AAAE-4098-B637-16B14BDDD33D}" srcOrd="0" destOrd="2" presId="urn:microsoft.com/office/officeart/2005/8/layout/hList1"/>
    <dgm:cxn modelId="{942C7FB9-D388-468A-AE4F-0DFD383B0BA0}" type="presOf" srcId="{52C66B05-D9E7-4ECC-9519-849889D969AA}" destId="{D3B9A19E-1BEA-4892-BB69-A6FE9AABB8BC}" srcOrd="0" destOrd="0" presId="urn:microsoft.com/office/officeart/2005/8/layout/hList1"/>
    <dgm:cxn modelId="{6844CEC1-15E3-4673-84A2-7652F95F7A74}" type="presOf" srcId="{D525E35A-6BD6-4CF3-AAF5-E713CE714784}" destId="{720AB4B2-CF11-4250-A4BD-EDAE2D374AF6}" srcOrd="0" destOrd="0" presId="urn:microsoft.com/office/officeart/2005/8/layout/hList1"/>
    <dgm:cxn modelId="{99F708C5-4718-4AB5-A975-E820CF2E1AC9}" srcId="{E6F64C34-9347-4D34-9B2D-0F7CE085CFC2}" destId="{35AF701C-337B-41EE-BB2F-74C32FA20709}" srcOrd="3" destOrd="0" parTransId="{EDF01500-D1B2-4E4B-8353-CD894AB7D4CD}" sibTransId="{1DAEC608-CA13-4E8E-9588-1C3419825E00}"/>
    <dgm:cxn modelId="{16435FC8-4DCF-476C-BC5D-A49D0010E97A}" type="presOf" srcId="{D960502F-3B89-477C-86CF-C4DD014A6F77}" destId="{A064692B-25A5-4DE0-A884-E86684420830}" srcOrd="0" destOrd="2" presId="urn:microsoft.com/office/officeart/2005/8/layout/hList1"/>
    <dgm:cxn modelId="{C2F74DD4-8EA9-403A-BF79-E3A6DE3CEB18}" srcId="{E6F64C34-9347-4D34-9B2D-0F7CE085CFC2}" destId="{E8BFFC97-3E14-4672-BAD1-55CAF122C481}" srcOrd="4" destOrd="0" parTransId="{DE05EA77-C438-455B-805F-E9FE85A54C3E}" sibTransId="{4361622D-2279-483A-80C9-C2CD0E5BAB7D}"/>
    <dgm:cxn modelId="{701446FC-4227-449B-9EAC-B88185533D5D}" srcId="{E6F64C34-9347-4D34-9B2D-0F7CE085CFC2}" destId="{52C66B05-D9E7-4ECC-9519-849889D969AA}" srcOrd="0" destOrd="0" parTransId="{13AB2577-A3D5-415D-B9DC-133CC0A3F948}" sibTransId="{97234A7B-1A60-4EDA-A9CB-9E46769892F0}"/>
    <dgm:cxn modelId="{744DF9FE-DB11-4F81-A5AD-B88CCFE7310D}" srcId="{0D3A1F99-2A33-4841-8914-CC919F2C621D}" destId="{D960502F-3B89-477C-86CF-C4DD014A6F77}" srcOrd="2" destOrd="0" parTransId="{92B864C3-0682-4917-94EE-D7025C8C5948}" sibTransId="{0384BFA5-B054-4AFB-A7DC-84059985B330}"/>
    <dgm:cxn modelId="{099ED515-2010-40C5-B12B-D59EA7E19A53}" type="presParOf" srcId="{720AB4B2-CF11-4250-A4BD-EDAE2D374AF6}" destId="{1E65BD74-A4EA-485E-9AD8-599D9848378C}" srcOrd="0" destOrd="0" presId="urn:microsoft.com/office/officeart/2005/8/layout/hList1"/>
    <dgm:cxn modelId="{10D39858-3AB5-4D76-B605-83DF7CE4ABAE}" type="presParOf" srcId="{1E65BD74-A4EA-485E-9AD8-599D9848378C}" destId="{8C4B6DE1-1D4D-4FE2-8971-3B235669D74E}" srcOrd="0" destOrd="0" presId="urn:microsoft.com/office/officeart/2005/8/layout/hList1"/>
    <dgm:cxn modelId="{F29427C9-97B4-46FA-BD4E-E3EF550CB96A}" type="presParOf" srcId="{1E65BD74-A4EA-485E-9AD8-599D9848378C}" destId="{D3B9A19E-1BEA-4892-BB69-A6FE9AABB8BC}" srcOrd="1" destOrd="0" presId="urn:microsoft.com/office/officeart/2005/8/layout/hList1"/>
    <dgm:cxn modelId="{D64C6C8E-E06A-44F7-9A88-0CFEAA89A4CE}" type="presParOf" srcId="{720AB4B2-CF11-4250-A4BD-EDAE2D374AF6}" destId="{17783016-1B24-4125-830F-6EAE9B08470F}" srcOrd="1" destOrd="0" presId="urn:microsoft.com/office/officeart/2005/8/layout/hList1"/>
    <dgm:cxn modelId="{FC61EE75-E58C-4B00-BE1D-1A748B67C98E}" type="presParOf" srcId="{720AB4B2-CF11-4250-A4BD-EDAE2D374AF6}" destId="{4E9981D5-E701-40BB-AD18-7922BA31AB42}" srcOrd="2" destOrd="0" presId="urn:microsoft.com/office/officeart/2005/8/layout/hList1"/>
    <dgm:cxn modelId="{5E5E3661-5683-4620-A3BA-B97BE089C1A4}" type="presParOf" srcId="{4E9981D5-E701-40BB-AD18-7922BA31AB42}" destId="{B5C074E4-9919-4CEF-B1CD-25F8B10A4534}" srcOrd="0" destOrd="0" presId="urn:microsoft.com/office/officeart/2005/8/layout/hList1"/>
    <dgm:cxn modelId="{14565E75-971B-4237-833A-3633E96DDC64}" type="presParOf" srcId="{4E9981D5-E701-40BB-AD18-7922BA31AB42}" destId="{A064692B-25A5-4DE0-A884-E86684420830}" srcOrd="1" destOrd="0" presId="urn:microsoft.com/office/officeart/2005/8/layout/hList1"/>
    <dgm:cxn modelId="{CF15B292-2451-425E-BC25-DC2064CFE2E7}" type="presParOf" srcId="{720AB4B2-CF11-4250-A4BD-EDAE2D374AF6}" destId="{04ECA0C6-FEC7-4BA0-B6F3-537D9FD9A5A3}" srcOrd="3" destOrd="0" presId="urn:microsoft.com/office/officeart/2005/8/layout/hList1"/>
    <dgm:cxn modelId="{5A98DCD8-9C22-4E17-9DF7-FB57B8AE7618}" type="presParOf" srcId="{720AB4B2-CF11-4250-A4BD-EDAE2D374AF6}" destId="{0541630A-6B04-4F79-9B4E-ADA795D66307}" srcOrd="4" destOrd="0" presId="urn:microsoft.com/office/officeart/2005/8/layout/hList1"/>
    <dgm:cxn modelId="{09C25B38-85A7-4655-9A91-986E0354536B}" type="presParOf" srcId="{0541630A-6B04-4F79-9B4E-ADA795D66307}" destId="{B54ED548-94D6-4739-9A9C-45EB479B1735}" srcOrd="0" destOrd="0" presId="urn:microsoft.com/office/officeart/2005/8/layout/hList1"/>
    <dgm:cxn modelId="{29C05937-CF82-445A-9F2F-163009936BA1}" type="presParOf" srcId="{0541630A-6B04-4F79-9B4E-ADA795D66307}" destId="{C7589E93-AAAE-4098-B637-16B14BDDD3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25E35A-6BD6-4CF3-AAF5-E713CE71478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E6F64C34-9347-4D34-9B2D-0F7CE085CFC2}">
      <dgm:prSet phldrT="[Text]"/>
      <dgm:spPr/>
      <dgm:t>
        <a:bodyPr/>
        <a:lstStyle/>
        <a:p>
          <a:r>
            <a:rPr lang="sl-SI" dirty="0"/>
            <a:t>Bodite pogumni</a:t>
          </a:r>
        </a:p>
      </dgm:t>
    </dgm:pt>
    <dgm:pt modelId="{F008F1BD-D9C7-48B7-B42F-BB59D57244B7}" type="parTrans" cxnId="{45E7901A-94E9-40FB-9A85-FC803EAAA10A}">
      <dgm:prSet/>
      <dgm:spPr/>
      <dgm:t>
        <a:bodyPr/>
        <a:lstStyle/>
        <a:p>
          <a:endParaRPr lang="sl-SI"/>
        </a:p>
      </dgm:t>
    </dgm:pt>
    <dgm:pt modelId="{2C826F72-AD84-4399-86BD-10DE3232A132}" type="sibTrans" cxnId="{45E7901A-94E9-40FB-9A85-FC803EAAA10A}">
      <dgm:prSet/>
      <dgm:spPr/>
      <dgm:t>
        <a:bodyPr/>
        <a:lstStyle/>
        <a:p>
          <a:endParaRPr lang="sl-SI"/>
        </a:p>
      </dgm:t>
    </dgm:pt>
    <dgm:pt modelId="{52C66B05-D9E7-4ECC-9519-849889D969AA}">
      <dgm:prSet phldrT="[Text]"/>
      <dgm:spPr/>
      <dgm:t>
        <a:bodyPr/>
        <a:lstStyle/>
        <a:p>
          <a:r>
            <a:rPr lang="sl-SI" sz="2200" dirty="0"/>
            <a:t>Eksperimentiranje, iteracije, </a:t>
          </a:r>
          <a:r>
            <a:rPr lang="sl-SI" sz="2200" dirty="0" err="1"/>
            <a:t>pivoting</a:t>
          </a:r>
          <a:endParaRPr lang="sl-SI" sz="2200" dirty="0"/>
        </a:p>
      </dgm:t>
    </dgm:pt>
    <dgm:pt modelId="{13AB2577-A3D5-415D-B9DC-133CC0A3F948}" type="parTrans" cxnId="{701446FC-4227-449B-9EAC-B88185533D5D}">
      <dgm:prSet/>
      <dgm:spPr/>
      <dgm:t>
        <a:bodyPr/>
        <a:lstStyle/>
        <a:p>
          <a:endParaRPr lang="sl-SI"/>
        </a:p>
      </dgm:t>
    </dgm:pt>
    <dgm:pt modelId="{97234A7B-1A60-4EDA-A9CB-9E46769892F0}" type="sibTrans" cxnId="{701446FC-4227-449B-9EAC-B88185533D5D}">
      <dgm:prSet/>
      <dgm:spPr/>
      <dgm:t>
        <a:bodyPr/>
        <a:lstStyle/>
        <a:p>
          <a:endParaRPr lang="sl-SI"/>
        </a:p>
      </dgm:t>
    </dgm:pt>
    <dgm:pt modelId="{76E0E560-1E00-4411-9147-2F3F7DC9632A}">
      <dgm:prSet phldrT="[Text]"/>
      <dgm:spPr/>
      <dgm:t>
        <a:bodyPr/>
        <a:lstStyle/>
        <a:p>
          <a:r>
            <a:rPr lang="sl-SI" sz="2200" dirty="0"/>
            <a:t>Za to je pomemben </a:t>
          </a:r>
          <a:r>
            <a:rPr lang="sl-SI" sz="2200" dirty="0">
              <a:solidFill>
                <a:schemeClr val="tx2"/>
              </a:solidFill>
            </a:rPr>
            <a:t>pogum</a:t>
          </a:r>
        </a:p>
      </dgm:t>
    </dgm:pt>
    <dgm:pt modelId="{6B9F2BCB-51D6-4F64-916B-96D6585AF3CA}" type="parTrans" cxnId="{B5983802-86CA-46D9-A5F9-2AD39844DAF8}">
      <dgm:prSet/>
      <dgm:spPr/>
      <dgm:t>
        <a:bodyPr/>
        <a:lstStyle/>
        <a:p>
          <a:endParaRPr lang="sl-SI"/>
        </a:p>
      </dgm:t>
    </dgm:pt>
    <dgm:pt modelId="{3F663FC8-151C-4123-9B71-507610264C8D}" type="sibTrans" cxnId="{B5983802-86CA-46D9-A5F9-2AD39844DAF8}">
      <dgm:prSet/>
      <dgm:spPr/>
      <dgm:t>
        <a:bodyPr/>
        <a:lstStyle/>
        <a:p>
          <a:endParaRPr lang="sl-SI"/>
        </a:p>
      </dgm:t>
    </dgm:pt>
    <dgm:pt modelId="{4815BC41-BB4F-4835-A8AC-BF2DDB660CFB}">
      <dgm:prSet phldrT="[Text]"/>
      <dgm:spPr/>
      <dgm:t>
        <a:bodyPr/>
        <a:lstStyle/>
        <a:p>
          <a:r>
            <a:rPr lang="sl-SI" dirty="0"/>
            <a:t>Bodite prisotni</a:t>
          </a:r>
        </a:p>
      </dgm:t>
    </dgm:pt>
    <dgm:pt modelId="{A3AB1482-AC83-4187-B26B-B210791447C0}" type="parTrans" cxnId="{E98AC77F-5600-4A90-ACD3-D9D5F88F370C}">
      <dgm:prSet/>
      <dgm:spPr/>
      <dgm:t>
        <a:bodyPr/>
        <a:lstStyle/>
        <a:p>
          <a:endParaRPr lang="sl-SI"/>
        </a:p>
      </dgm:t>
    </dgm:pt>
    <dgm:pt modelId="{1B21ABCE-314E-48CE-9225-A357829A7964}" type="sibTrans" cxnId="{E98AC77F-5600-4A90-ACD3-D9D5F88F370C}">
      <dgm:prSet/>
      <dgm:spPr/>
      <dgm:t>
        <a:bodyPr/>
        <a:lstStyle/>
        <a:p>
          <a:endParaRPr lang="sl-SI"/>
        </a:p>
      </dgm:t>
    </dgm:pt>
    <dgm:pt modelId="{5FB9BC3F-7D49-40B1-AA49-D55BF48DAAC0}">
      <dgm:prSet phldrT="[Text]"/>
      <dgm:spPr/>
      <dgm:t>
        <a:bodyPr/>
        <a:lstStyle/>
        <a:p>
          <a:r>
            <a:rPr lang="sl-SI" dirty="0"/>
            <a:t>Prisotnost, čustvena vpletenost, odprta komunikacija, pristnost</a:t>
          </a:r>
        </a:p>
      </dgm:t>
    </dgm:pt>
    <dgm:pt modelId="{A077F383-C442-4995-8AA7-4D777D986B85}" type="parTrans" cxnId="{65857D68-EF93-41D4-9BAE-5759E999A05D}">
      <dgm:prSet/>
      <dgm:spPr/>
      <dgm:t>
        <a:bodyPr/>
        <a:lstStyle/>
        <a:p>
          <a:endParaRPr lang="sl-SI"/>
        </a:p>
      </dgm:t>
    </dgm:pt>
    <dgm:pt modelId="{3CEBC828-9CE2-45A1-B9F8-36CBCD0E9076}" type="sibTrans" cxnId="{65857D68-EF93-41D4-9BAE-5759E999A05D}">
      <dgm:prSet/>
      <dgm:spPr/>
      <dgm:t>
        <a:bodyPr/>
        <a:lstStyle/>
        <a:p>
          <a:endParaRPr lang="sl-SI"/>
        </a:p>
      </dgm:t>
    </dgm:pt>
    <dgm:pt modelId="{D3567CB5-2958-4E92-89F2-2AEADF0F368A}">
      <dgm:prSet phldrT="[Text]"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Empatija</a:t>
          </a:r>
        </a:p>
      </dgm:t>
    </dgm:pt>
    <dgm:pt modelId="{C82DAFB9-F51A-4D9D-9DF4-626B61AD978D}" type="parTrans" cxnId="{6A6928A6-ED28-4494-8456-9F132BCF545D}">
      <dgm:prSet/>
      <dgm:spPr/>
      <dgm:t>
        <a:bodyPr/>
        <a:lstStyle/>
        <a:p>
          <a:endParaRPr lang="sl-SI"/>
        </a:p>
      </dgm:t>
    </dgm:pt>
    <dgm:pt modelId="{6FFDFFDD-6077-4336-A279-D2F63BCE4163}" type="sibTrans" cxnId="{6A6928A6-ED28-4494-8456-9F132BCF545D}">
      <dgm:prSet/>
      <dgm:spPr/>
      <dgm:t>
        <a:bodyPr/>
        <a:lstStyle/>
        <a:p>
          <a:endParaRPr lang="sl-SI"/>
        </a:p>
      </dgm:t>
    </dgm:pt>
    <dgm:pt modelId="{61FEEF82-88C6-41CD-A96D-CA6F2614C51E}">
      <dgm:prSet phldrT="[Text]"/>
      <dgm:spPr/>
      <dgm:t>
        <a:bodyPr/>
        <a:lstStyle/>
        <a:p>
          <a:r>
            <a:rPr lang="sl-SI" dirty="0"/>
            <a:t>Živite svoje vrednote</a:t>
          </a:r>
        </a:p>
      </dgm:t>
    </dgm:pt>
    <dgm:pt modelId="{332C66CD-D195-422F-819A-C18779C2B354}" type="parTrans" cxnId="{B2E36EFA-7F88-46C5-BEBB-AEFFA6B75395}">
      <dgm:prSet/>
      <dgm:spPr/>
      <dgm:t>
        <a:bodyPr/>
        <a:lstStyle/>
        <a:p>
          <a:endParaRPr lang="sl-SI"/>
        </a:p>
      </dgm:t>
    </dgm:pt>
    <dgm:pt modelId="{6EDAD957-829D-4C1C-A216-117EA0EC0C78}" type="sibTrans" cxnId="{B2E36EFA-7F88-46C5-BEBB-AEFFA6B75395}">
      <dgm:prSet/>
      <dgm:spPr/>
      <dgm:t>
        <a:bodyPr/>
        <a:lstStyle/>
        <a:p>
          <a:endParaRPr lang="sl-SI"/>
        </a:p>
      </dgm:t>
    </dgm:pt>
    <dgm:pt modelId="{428EC9FE-DB16-4911-B271-F12BD5C8FC06}">
      <dgm:prSet phldrT="[Text]" custT="1"/>
      <dgm:spPr/>
      <dgm:t>
        <a:bodyPr/>
        <a:lstStyle/>
        <a:p>
          <a:r>
            <a:rPr lang="sl-SI" sz="2000" dirty="0"/>
            <a:t>Vaš </a:t>
          </a:r>
          <a:r>
            <a:rPr lang="sl-SI" sz="2400" dirty="0">
              <a:solidFill>
                <a:schemeClr val="tx2"/>
              </a:solidFill>
            </a:rPr>
            <a:t>ZAKAJ?</a:t>
          </a:r>
        </a:p>
      </dgm:t>
    </dgm:pt>
    <dgm:pt modelId="{72D469AB-5E97-448C-A6BB-914006ED3CB0}" type="parTrans" cxnId="{7C742C1B-F808-47CE-9417-C94E2469D640}">
      <dgm:prSet/>
      <dgm:spPr/>
      <dgm:t>
        <a:bodyPr/>
        <a:lstStyle/>
        <a:p>
          <a:endParaRPr lang="sl-SI"/>
        </a:p>
      </dgm:t>
    </dgm:pt>
    <dgm:pt modelId="{42F40B35-C3B0-4065-82CD-8211ED01E173}" type="sibTrans" cxnId="{7C742C1B-F808-47CE-9417-C94E2469D640}">
      <dgm:prSet/>
      <dgm:spPr/>
      <dgm:t>
        <a:bodyPr/>
        <a:lstStyle/>
        <a:p>
          <a:endParaRPr lang="sl-SI"/>
        </a:p>
      </dgm:t>
    </dgm:pt>
    <dgm:pt modelId="{9F784140-418B-4236-8E18-839785004360}">
      <dgm:prSet phldrT="[Text]"/>
      <dgm:spPr/>
      <dgm:t>
        <a:bodyPr/>
        <a:lstStyle/>
        <a:p>
          <a:r>
            <a:rPr lang="sl-SI" sz="2000" dirty="0">
              <a:solidFill>
                <a:schemeClr val="tx2"/>
              </a:solidFill>
            </a:rPr>
            <a:t>Vrednote</a:t>
          </a:r>
          <a:r>
            <a:rPr lang="sl-SI" sz="2000" dirty="0"/>
            <a:t> podjetja</a:t>
          </a:r>
        </a:p>
      </dgm:t>
    </dgm:pt>
    <dgm:pt modelId="{B0945372-AD8D-4AED-B44D-F9F89B5112F6}" type="parTrans" cxnId="{561B3851-1AFF-4B66-AF9C-53D5A6E621AD}">
      <dgm:prSet/>
      <dgm:spPr/>
      <dgm:t>
        <a:bodyPr/>
        <a:lstStyle/>
        <a:p>
          <a:endParaRPr lang="sl-SI"/>
        </a:p>
      </dgm:t>
    </dgm:pt>
    <dgm:pt modelId="{A37A05C3-1279-47B7-906F-CDEDD971B392}" type="sibTrans" cxnId="{561B3851-1AFF-4B66-AF9C-53D5A6E621AD}">
      <dgm:prSet/>
      <dgm:spPr/>
      <dgm:t>
        <a:bodyPr/>
        <a:lstStyle/>
        <a:p>
          <a:endParaRPr lang="sl-SI"/>
        </a:p>
      </dgm:t>
    </dgm:pt>
    <dgm:pt modelId="{C2E27673-ED70-436F-B0A5-E3ECDD9E0A5C}">
      <dgm:prSet phldrT="[Text]" custT="1"/>
      <dgm:spPr/>
      <dgm:t>
        <a:bodyPr/>
        <a:lstStyle/>
        <a:p>
          <a:r>
            <a:rPr lang="sl-SI" sz="2200" dirty="0"/>
            <a:t>„</a:t>
          </a:r>
          <a:r>
            <a:rPr lang="sl-SI" sz="2400" dirty="0">
              <a:solidFill>
                <a:schemeClr val="tx2"/>
              </a:solidFill>
            </a:rPr>
            <a:t>Padati hitro in pogosto“</a:t>
          </a:r>
        </a:p>
      </dgm:t>
    </dgm:pt>
    <dgm:pt modelId="{0912C9C1-DB25-44EB-9795-877D7164FCF6}" type="parTrans" cxnId="{98281EC7-95A6-44EA-9B2B-E252419D58E4}">
      <dgm:prSet/>
      <dgm:spPr/>
      <dgm:t>
        <a:bodyPr/>
        <a:lstStyle/>
        <a:p>
          <a:endParaRPr lang="sl-SI"/>
        </a:p>
      </dgm:t>
    </dgm:pt>
    <dgm:pt modelId="{A2AB8319-DDBD-4099-ABFF-E53212C557AC}" type="sibTrans" cxnId="{98281EC7-95A6-44EA-9B2B-E252419D58E4}">
      <dgm:prSet/>
      <dgm:spPr/>
      <dgm:t>
        <a:bodyPr/>
        <a:lstStyle/>
        <a:p>
          <a:endParaRPr lang="sl-SI"/>
        </a:p>
      </dgm:t>
    </dgm:pt>
    <dgm:pt modelId="{36D3096F-699F-42BD-964A-6A09D3D19991}">
      <dgm:prSet phldrT="[Text]"/>
      <dgm:spPr/>
      <dgm:t>
        <a:bodyPr/>
        <a:lstStyle/>
        <a:p>
          <a:r>
            <a:rPr lang="sl-SI" sz="2200" dirty="0"/>
            <a:t> od „imeti vse odgovore“ do „</a:t>
          </a:r>
          <a:r>
            <a:rPr lang="sl-SI" sz="2200" dirty="0">
              <a:solidFill>
                <a:schemeClr val="tx2"/>
              </a:solidFill>
            </a:rPr>
            <a:t>počutiti se udobno v neudobnosti</a:t>
          </a:r>
          <a:r>
            <a:rPr lang="sl-SI" sz="2200" dirty="0"/>
            <a:t>“</a:t>
          </a:r>
        </a:p>
      </dgm:t>
    </dgm:pt>
    <dgm:pt modelId="{E0CBE20D-1058-46F9-AA53-5E516AA514CB}" type="parTrans" cxnId="{633DE426-C565-4FFF-A525-CD6A066D4A19}">
      <dgm:prSet/>
      <dgm:spPr/>
      <dgm:t>
        <a:bodyPr/>
        <a:lstStyle/>
        <a:p>
          <a:endParaRPr lang="sl-SI"/>
        </a:p>
      </dgm:t>
    </dgm:pt>
    <dgm:pt modelId="{56C39519-529B-4080-AEC2-7208190CD3F5}" type="sibTrans" cxnId="{633DE426-C565-4FFF-A525-CD6A066D4A19}">
      <dgm:prSet/>
      <dgm:spPr/>
      <dgm:t>
        <a:bodyPr/>
        <a:lstStyle/>
        <a:p>
          <a:endParaRPr lang="sl-SI"/>
        </a:p>
      </dgm:t>
    </dgm:pt>
    <dgm:pt modelId="{9AA72A79-3C65-4927-B194-73DB1F4414DD}">
      <dgm:prSet phldrT="[Text]"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Ranljivost</a:t>
          </a:r>
        </a:p>
      </dgm:t>
    </dgm:pt>
    <dgm:pt modelId="{07778AC5-2521-4A2B-B494-2FC990D4483C}" type="parTrans" cxnId="{2472A21A-4BB6-4403-BF75-355B17A5E384}">
      <dgm:prSet/>
      <dgm:spPr/>
      <dgm:t>
        <a:bodyPr/>
        <a:lstStyle/>
        <a:p>
          <a:endParaRPr lang="sl-SI"/>
        </a:p>
      </dgm:t>
    </dgm:pt>
    <dgm:pt modelId="{77CB42BB-4888-4FD9-81F3-59B766489D43}" type="sibTrans" cxnId="{2472A21A-4BB6-4403-BF75-355B17A5E384}">
      <dgm:prSet/>
      <dgm:spPr/>
      <dgm:t>
        <a:bodyPr/>
        <a:lstStyle/>
        <a:p>
          <a:endParaRPr lang="sl-SI"/>
        </a:p>
      </dgm:t>
    </dgm:pt>
    <dgm:pt modelId="{0D3A1F99-2A33-4841-8914-CC919F2C621D}">
      <dgm:prSet phldrT="[Text]"/>
      <dgm:spPr/>
      <dgm:t>
        <a:bodyPr/>
        <a:lstStyle/>
        <a:p>
          <a:endParaRPr lang="sl-SI" dirty="0"/>
        </a:p>
      </dgm:t>
    </dgm:pt>
    <dgm:pt modelId="{0F1A9A21-DF4C-43A1-9832-EC3186EB1689}" type="parTrans" cxnId="{778B3320-10DF-4387-8217-94C83FF5B50C}">
      <dgm:prSet/>
      <dgm:spPr/>
      <dgm:t>
        <a:bodyPr/>
        <a:lstStyle/>
        <a:p>
          <a:endParaRPr lang="sl-SI"/>
        </a:p>
      </dgm:t>
    </dgm:pt>
    <dgm:pt modelId="{16DD1095-1F33-49E0-AAFA-07FCC937AD0D}" type="sibTrans" cxnId="{778B3320-10DF-4387-8217-94C83FF5B50C}">
      <dgm:prSet/>
      <dgm:spPr/>
      <dgm:t>
        <a:bodyPr/>
        <a:lstStyle/>
        <a:p>
          <a:endParaRPr lang="sl-SI"/>
        </a:p>
      </dgm:t>
    </dgm:pt>
    <dgm:pt modelId="{B1E89D49-35E8-4A6E-A972-D1C7EB8A097C}">
      <dgm:prSet phldrT="[Text]"/>
      <dgm:spPr/>
      <dgm:t>
        <a:bodyPr/>
        <a:lstStyle/>
        <a:p>
          <a:r>
            <a:rPr lang="sl-SI" dirty="0"/>
            <a:t>Počasno mišljenje v času hitrih sprememb (meditacija; čuječnost)</a:t>
          </a:r>
        </a:p>
      </dgm:t>
    </dgm:pt>
    <dgm:pt modelId="{F7AFB0B3-8672-4556-BACD-132C4968FA01}" type="parTrans" cxnId="{50EF2D55-9270-472E-8CB6-538B967178BC}">
      <dgm:prSet/>
      <dgm:spPr/>
      <dgm:t>
        <a:bodyPr/>
        <a:lstStyle/>
        <a:p>
          <a:endParaRPr lang="sl-SI"/>
        </a:p>
      </dgm:t>
    </dgm:pt>
    <dgm:pt modelId="{F22B740A-0E17-4763-B9D1-4DC0866C8ED1}" type="sibTrans" cxnId="{50EF2D55-9270-472E-8CB6-538B967178BC}">
      <dgm:prSet/>
      <dgm:spPr/>
      <dgm:t>
        <a:bodyPr/>
        <a:lstStyle/>
        <a:p>
          <a:endParaRPr lang="sl-SI"/>
        </a:p>
      </dgm:t>
    </dgm:pt>
    <dgm:pt modelId="{67786E97-9CAC-4D98-86C3-F65F79530113}">
      <dgm:prSet phldrT="[Text]"/>
      <dgm:spPr/>
      <dgm:t>
        <a:bodyPr/>
        <a:lstStyle/>
        <a:p>
          <a:r>
            <a:rPr lang="sl-SI" dirty="0" err="1"/>
            <a:t>storytelling</a:t>
          </a:r>
          <a:endParaRPr lang="sl-SI" dirty="0"/>
        </a:p>
      </dgm:t>
    </dgm:pt>
    <dgm:pt modelId="{867ED117-1D8F-4273-B746-4DD5C8C9D485}" type="parTrans" cxnId="{A958C0F0-4035-47EF-AE8E-C51F6D0673B1}">
      <dgm:prSet/>
      <dgm:spPr/>
      <dgm:t>
        <a:bodyPr/>
        <a:lstStyle/>
        <a:p>
          <a:endParaRPr lang="sl-SI"/>
        </a:p>
      </dgm:t>
    </dgm:pt>
    <dgm:pt modelId="{24936A11-4C6F-4E9B-BD64-936A7BC9A7A5}" type="sibTrans" cxnId="{A958C0F0-4035-47EF-AE8E-C51F6D0673B1}">
      <dgm:prSet/>
      <dgm:spPr/>
      <dgm:t>
        <a:bodyPr/>
        <a:lstStyle/>
        <a:p>
          <a:endParaRPr lang="sl-SI"/>
        </a:p>
      </dgm:t>
    </dgm:pt>
    <dgm:pt modelId="{3E4FE84F-96A4-463C-BB55-C7E46CB966B0}">
      <dgm:prSet phldrT="[Text]"/>
      <dgm:spPr/>
      <dgm:t>
        <a:bodyPr/>
        <a:lstStyle/>
        <a:p>
          <a:r>
            <a:rPr lang="sl-SI" sz="2000" dirty="0">
              <a:solidFill>
                <a:schemeClr val="tx2"/>
              </a:solidFill>
            </a:rPr>
            <a:t>Prilagodljivost</a:t>
          </a:r>
          <a:r>
            <a:rPr lang="sl-SI" sz="2000" dirty="0"/>
            <a:t> za spremembe </a:t>
          </a:r>
          <a:r>
            <a:rPr lang="sl-SI" sz="2000" dirty="0" err="1"/>
            <a:t>vs</a:t>
          </a:r>
          <a:r>
            <a:rPr lang="sl-SI" sz="2000" dirty="0"/>
            <a:t>. </a:t>
          </a:r>
          <a:r>
            <a:rPr lang="sl-SI" sz="2000" dirty="0">
              <a:solidFill>
                <a:schemeClr val="tx2"/>
              </a:solidFill>
            </a:rPr>
            <a:t>discipliniranosti</a:t>
          </a:r>
          <a:r>
            <a:rPr lang="sl-SI" sz="2000" dirty="0"/>
            <a:t> v izvedbi</a:t>
          </a:r>
        </a:p>
      </dgm:t>
    </dgm:pt>
    <dgm:pt modelId="{B9A10571-8437-453F-90AA-1E0378FBFF5F}" type="parTrans" cxnId="{D365CB00-74FE-4EB5-9876-634DB4390EEF}">
      <dgm:prSet/>
      <dgm:spPr/>
      <dgm:t>
        <a:bodyPr/>
        <a:lstStyle/>
        <a:p>
          <a:endParaRPr lang="sl-SI"/>
        </a:p>
      </dgm:t>
    </dgm:pt>
    <dgm:pt modelId="{703F6B9B-DA02-48E7-8DF3-05FEE86EAF9C}" type="sibTrans" cxnId="{D365CB00-74FE-4EB5-9876-634DB4390EEF}">
      <dgm:prSet/>
      <dgm:spPr/>
      <dgm:t>
        <a:bodyPr/>
        <a:lstStyle/>
        <a:p>
          <a:endParaRPr lang="sl-SI"/>
        </a:p>
      </dgm:t>
    </dgm:pt>
    <dgm:pt modelId="{5745E189-C32A-47BE-8ED4-1E5DAEA68A63}">
      <dgm:prSet phldrT="[Text]"/>
      <dgm:spPr/>
      <dgm:t>
        <a:bodyPr/>
        <a:lstStyle/>
        <a:p>
          <a:r>
            <a:rPr lang="sl-SI" sz="2000" dirty="0">
              <a:solidFill>
                <a:schemeClr val="tx2"/>
              </a:solidFill>
            </a:rPr>
            <a:t>Vrednote </a:t>
          </a:r>
          <a:r>
            <a:rPr lang="sl-SI" sz="2000" dirty="0"/>
            <a:t>kupcev, zaposlenih, ostalih deležnikov</a:t>
          </a:r>
        </a:p>
      </dgm:t>
    </dgm:pt>
    <dgm:pt modelId="{5A094F47-30A1-443B-A9DA-54C8D7880D06}" type="parTrans" cxnId="{66160BFD-4F8A-44D0-8BA6-84B2B46B5582}">
      <dgm:prSet/>
      <dgm:spPr/>
      <dgm:t>
        <a:bodyPr/>
        <a:lstStyle/>
        <a:p>
          <a:endParaRPr lang="sl-SI"/>
        </a:p>
      </dgm:t>
    </dgm:pt>
    <dgm:pt modelId="{A4F54B48-2F6B-4497-AD49-841235A8680E}" type="sibTrans" cxnId="{66160BFD-4F8A-44D0-8BA6-84B2B46B5582}">
      <dgm:prSet/>
      <dgm:spPr/>
      <dgm:t>
        <a:bodyPr/>
        <a:lstStyle/>
        <a:p>
          <a:endParaRPr lang="sl-SI"/>
        </a:p>
      </dgm:t>
    </dgm:pt>
    <dgm:pt modelId="{99247E9D-7DB4-42CD-8FC1-D0AFD6B7F408}">
      <dgm:prSet phldrT="[Text]"/>
      <dgm:spPr/>
      <dgm:t>
        <a:bodyPr/>
        <a:lstStyle/>
        <a:p>
          <a:r>
            <a:rPr lang="sl-SI" sz="2000" dirty="0">
              <a:solidFill>
                <a:schemeClr val="tx2"/>
              </a:solidFill>
            </a:rPr>
            <a:t>Etično </a:t>
          </a:r>
          <a:r>
            <a:rPr lang="sl-SI" sz="2000" dirty="0"/>
            <a:t>delovanje</a:t>
          </a:r>
        </a:p>
      </dgm:t>
    </dgm:pt>
    <dgm:pt modelId="{298A7BDC-0BB8-459F-B40F-D9AEF559E6AA}" type="parTrans" cxnId="{EE368912-4EF0-45B2-85C5-BC584A695554}">
      <dgm:prSet/>
      <dgm:spPr/>
      <dgm:t>
        <a:bodyPr/>
        <a:lstStyle/>
        <a:p>
          <a:endParaRPr lang="sl-SI"/>
        </a:p>
      </dgm:t>
    </dgm:pt>
    <dgm:pt modelId="{BC480840-7134-4673-B315-122D4119A80B}" type="sibTrans" cxnId="{EE368912-4EF0-45B2-85C5-BC584A695554}">
      <dgm:prSet/>
      <dgm:spPr/>
      <dgm:t>
        <a:bodyPr/>
        <a:lstStyle/>
        <a:p>
          <a:endParaRPr lang="sl-SI"/>
        </a:p>
      </dgm:t>
    </dgm:pt>
    <dgm:pt modelId="{720AB4B2-CF11-4250-A4BD-EDAE2D374AF6}" type="pres">
      <dgm:prSet presAssocID="{D525E35A-6BD6-4CF3-AAF5-E713CE714784}" presName="Name0" presStyleCnt="0">
        <dgm:presLayoutVars>
          <dgm:dir/>
          <dgm:animLvl val="lvl"/>
          <dgm:resizeHandles val="exact"/>
        </dgm:presLayoutVars>
      </dgm:prSet>
      <dgm:spPr/>
    </dgm:pt>
    <dgm:pt modelId="{1E65BD74-A4EA-485E-9AD8-599D9848378C}" type="pres">
      <dgm:prSet presAssocID="{E6F64C34-9347-4D34-9B2D-0F7CE085CFC2}" presName="composite" presStyleCnt="0"/>
      <dgm:spPr/>
    </dgm:pt>
    <dgm:pt modelId="{8C4B6DE1-1D4D-4FE2-8971-3B235669D74E}" type="pres">
      <dgm:prSet presAssocID="{E6F64C34-9347-4D34-9B2D-0F7CE085CFC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3B9A19E-1BEA-4892-BB69-A6FE9AABB8BC}" type="pres">
      <dgm:prSet presAssocID="{E6F64C34-9347-4D34-9B2D-0F7CE085CFC2}" presName="desTx" presStyleLbl="alignAccFollowNode1" presStyleIdx="0" presStyleCnt="3">
        <dgm:presLayoutVars>
          <dgm:bulletEnabled val="1"/>
        </dgm:presLayoutVars>
      </dgm:prSet>
      <dgm:spPr/>
    </dgm:pt>
    <dgm:pt modelId="{17783016-1B24-4125-830F-6EAE9B08470F}" type="pres">
      <dgm:prSet presAssocID="{2C826F72-AD84-4399-86BD-10DE3232A132}" presName="space" presStyleCnt="0"/>
      <dgm:spPr/>
    </dgm:pt>
    <dgm:pt modelId="{76A627B8-8952-4982-9060-18B51B65CA10}" type="pres">
      <dgm:prSet presAssocID="{4815BC41-BB4F-4835-A8AC-BF2DDB660CFB}" presName="composite" presStyleCnt="0"/>
      <dgm:spPr/>
    </dgm:pt>
    <dgm:pt modelId="{2C76F453-60F7-4184-A23D-A07D204E5752}" type="pres">
      <dgm:prSet presAssocID="{4815BC41-BB4F-4835-A8AC-BF2DDB660CF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6886CE6-D7D8-46CC-9E0F-4BED31BE40C1}" type="pres">
      <dgm:prSet presAssocID="{4815BC41-BB4F-4835-A8AC-BF2DDB660CFB}" presName="desTx" presStyleLbl="alignAccFollowNode1" presStyleIdx="1" presStyleCnt="3">
        <dgm:presLayoutVars>
          <dgm:bulletEnabled val="1"/>
        </dgm:presLayoutVars>
      </dgm:prSet>
      <dgm:spPr/>
    </dgm:pt>
    <dgm:pt modelId="{8CFE2D02-3165-4CB7-A5E3-21AF304BD88B}" type="pres">
      <dgm:prSet presAssocID="{1B21ABCE-314E-48CE-9225-A357829A7964}" presName="space" presStyleCnt="0"/>
      <dgm:spPr/>
    </dgm:pt>
    <dgm:pt modelId="{933E3AC9-3A22-4FE0-B01F-EA2DAD53C14C}" type="pres">
      <dgm:prSet presAssocID="{61FEEF82-88C6-41CD-A96D-CA6F2614C51E}" presName="composite" presStyleCnt="0"/>
      <dgm:spPr/>
    </dgm:pt>
    <dgm:pt modelId="{8543FF72-1BD7-4F23-A049-DC7C206CED03}" type="pres">
      <dgm:prSet presAssocID="{61FEEF82-88C6-41CD-A96D-CA6F2614C51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D20D275-6F7F-4668-A434-1AA4A1B1D065}" type="pres">
      <dgm:prSet presAssocID="{61FEEF82-88C6-41CD-A96D-CA6F2614C51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365CB00-74FE-4EB5-9876-634DB4390EEF}" srcId="{61FEEF82-88C6-41CD-A96D-CA6F2614C51E}" destId="{3E4FE84F-96A4-463C-BB55-C7E46CB966B0}" srcOrd="1" destOrd="0" parTransId="{B9A10571-8437-453F-90AA-1E0378FBFF5F}" sibTransId="{703F6B9B-DA02-48E7-8DF3-05FEE86EAF9C}"/>
    <dgm:cxn modelId="{B5983802-86CA-46D9-A5F9-2AD39844DAF8}" srcId="{E6F64C34-9347-4D34-9B2D-0F7CE085CFC2}" destId="{76E0E560-1E00-4411-9147-2F3F7DC9632A}" srcOrd="1" destOrd="0" parTransId="{6B9F2BCB-51D6-4F64-916B-96D6585AF3CA}" sibTransId="{3F663FC8-151C-4123-9B71-507610264C8D}"/>
    <dgm:cxn modelId="{C2B84B0F-D7E3-4074-BD0E-11D387D9577F}" type="presOf" srcId="{B1E89D49-35E8-4A6E-A972-D1C7EB8A097C}" destId="{E6886CE6-D7D8-46CC-9E0F-4BED31BE40C1}" srcOrd="0" destOrd="4" presId="urn:microsoft.com/office/officeart/2005/8/layout/hList1"/>
    <dgm:cxn modelId="{EE368912-4EF0-45B2-85C5-BC584A695554}" srcId="{61FEEF82-88C6-41CD-A96D-CA6F2614C51E}" destId="{99247E9D-7DB4-42CD-8FC1-D0AFD6B7F408}" srcOrd="4" destOrd="0" parTransId="{298A7BDC-0BB8-459F-B40F-D9AEF559E6AA}" sibTransId="{BC480840-7134-4673-B315-122D4119A80B}"/>
    <dgm:cxn modelId="{B2A00E1A-2129-459D-B885-E00D1F7C2A35}" type="presOf" srcId="{9F784140-418B-4236-8E18-839785004360}" destId="{1D20D275-6F7F-4668-A434-1AA4A1B1D065}" srcOrd="0" destOrd="2" presId="urn:microsoft.com/office/officeart/2005/8/layout/hList1"/>
    <dgm:cxn modelId="{45E7901A-94E9-40FB-9A85-FC803EAAA10A}" srcId="{D525E35A-6BD6-4CF3-AAF5-E713CE714784}" destId="{E6F64C34-9347-4D34-9B2D-0F7CE085CFC2}" srcOrd="0" destOrd="0" parTransId="{F008F1BD-D9C7-48B7-B42F-BB59D57244B7}" sibTransId="{2C826F72-AD84-4399-86BD-10DE3232A132}"/>
    <dgm:cxn modelId="{2472A21A-4BB6-4403-BF75-355B17A5E384}" srcId="{4815BC41-BB4F-4835-A8AC-BF2DDB660CFB}" destId="{9AA72A79-3C65-4927-B194-73DB1F4414DD}" srcOrd="2" destOrd="0" parTransId="{07778AC5-2521-4A2B-B494-2FC990D4483C}" sibTransId="{77CB42BB-4888-4FD9-81F3-59B766489D43}"/>
    <dgm:cxn modelId="{7C742C1B-F808-47CE-9417-C94E2469D640}" srcId="{61FEEF82-88C6-41CD-A96D-CA6F2614C51E}" destId="{428EC9FE-DB16-4911-B271-F12BD5C8FC06}" srcOrd="0" destOrd="0" parTransId="{72D469AB-5E97-448C-A6BB-914006ED3CB0}" sibTransId="{42F40B35-C3B0-4065-82CD-8211ED01E173}"/>
    <dgm:cxn modelId="{778B3320-10DF-4387-8217-94C83FF5B50C}" srcId="{4815BC41-BB4F-4835-A8AC-BF2DDB660CFB}" destId="{0D3A1F99-2A33-4841-8914-CC919F2C621D}" srcOrd="5" destOrd="0" parTransId="{0F1A9A21-DF4C-43A1-9832-EC3186EB1689}" sibTransId="{16DD1095-1F33-49E0-AAFA-07FCC937AD0D}"/>
    <dgm:cxn modelId="{7826C425-197F-4BD5-BCAC-E990426D4C05}" type="presOf" srcId="{99247E9D-7DB4-42CD-8FC1-D0AFD6B7F408}" destId="{1D20D275-6F7F-4668-A434-1AA4A1B1D065}" srcOrd="0" destOrd="4" presId="urn:microsoft.com/office/officeart/2005/8/layout/hList1"/>
    <dgm:cxn modelId="{633DE426-C565-4FFF-A525-CD6A066D4A19}" srcId="{E6F64C34-9347-4D34-9B2D-0F7CE085CFC2}" destId="{36D3096F-699F-42BD-964A-6A09D3D19991}" srcOrd="3" destOrd="0" parTransId="{E0CBE20D-1058-46F9-AA53-5E516AA514CB}" sibTransId="{56C39519-529B-4080-AEC2-7208190CD3F5}"/>
    <dgm:cxn modelId="{3A910428-A46D-473E-8B28-B07C288AC210}" type="presOf" srcId="{36D3096F-699F-42BD-964A-6A09D3D19991}" destId="{D3B9A19E-1BEA-4892-BB69-A6FE9AABB8BC}" srcOrd="0" destOrd="3" presId="urn:microsoft.com/office/officeart/2005/8/layout/hList1"/>
    <dgm:cxn modelId="{3FD53633-4725-4CAC-B7FD-4B9C9C4AC5F2}" type="presOf" srcId="{D3567CB5-2958-4E92-89F2-2AEADF0F368A}" destId="{E6886CE6-D7D8-46CC-9E0F-4BED31BE40C1}" srcOrd="0" destOrd="1" presId="urn:microsoft.com/office/officeart/2005/8/layout/hList1"/>
    <dgm:cxn modelId="{65857D68-EF93-41D4-9BAE-5759E999A05D}" srcId="{4815BC41-BB4F-4835-A8AC-BF2DDB660CFB}" destId="{5FB9BC3F-7D49-40B1-AA49-D55BF48DAAC0}" srcOrd="0" destOrd="0" parTransId="{A077F383-C442-4995-8AA7-4D777D986B85}" sibTransId="{3CEBC828-9CE2-45A1-B9F8-36CBCD0E9076}"/>
    <dgm:cxn modelId="{1E13704F-D1DE-4A54-83CD-6A0CEF21FE6B}" type="presOf" srcId="{0D3A1F99-2A33-4841-8914-CC919F2C621D}" destId="{E6886CE6-D7D8-46CC-9E0F-4BED31BE40C1}" srcOrd="0" destOrd="5" presId="urn:microsoft.com/office/officeart/2005/8/layout/hList1"/>
    <dgm:cxn modelId="{561B3851-1AFF-4B66-AF9C-53D5A6E621AD}" srcId="{61FEEF82-88C6-41CD-A96D-CA6F2614C51E}" destId="{9F784140-418B-4236-8E18-839785004360}" srcOrd="2" destOrd="0" parTransId="{B0945372-AD8D-4AED-B44D-F9F89B5112F6}" sibTransId="{A37A05C3-1279-47B7-906F-CDEDD971B392}"/>
    <dgm:cxn modelId="{FAD5AD54-4263-41CC-A52C-ED914780B2CF}" type="presOf" srcId="{5745E189-C32A-47BE-8ED4-1E5DAEA68A63}" destId="{1D20D275-6F7F-4668-A434-1AA4A1B1D065}" srcOrd="0" destOrd="3" presId="urn:microsoft.com/office/officeart/2005/8/layout/hList1"/>
    <dgm:cxn modelId="{50EF2D55-9270-472E-8CB6-538B967178BC}" srcId="{4815BC41-BB4F-4835-A8AC-BF2DDB660CFB}" destId="{B1E89D49-35E8-4A6E-A972-D1C7EB8A097C}" srcOrd="4" destOrd="0" parTransId="{F7AFB0B3-8672-4556-BACD-132C4968FA01}" sibTransId="{F22B740A-0E17-4763-B9D1-4DC0866C8ED1}"/>
    <dgm:cxn modelId="{FAA2157F-8DCB-4A1F-9AAC-DB5F99E8436F}" type="presOf" srcId="{E6F64C34-9347-4D34-9B2D-0F7CE085CFC2}" destId="{8C4B6DE1-1D4D-4FE2-8971-3B235669D74E}" srcOrd="0" destOrd="0" presId="urn:microsoft.com/office/officeart/2005/8/layout/hList1"/>
    <dgm:cxn modelId="{E98AC77F-5600-4A90-ACD3-D9D5F88F370C}" srcId="{D525E35A-6BD6-4CF3-AAF5-E713CE714784}" destId="{4815BC41-BB4F-4835-A8AC-BF2DDB660CFB}" srcOrd="1" destOrd="0" parTransId="{A3AB1482-AC83-4187-B26B-B210791447C0}" sibTransId="{1B21ABCE-314E-48CE-9225-A357829A7964}"/>
    <dgm:cxn modelId="{B6E7B286-57FD-49AB-A9E6-5033C9D9EBD7}" type="presOf" srcId="{C2E27673-ED70-436F-B0A5-E3ECDD9E0A5C}" destId="{D3B9A19E-1BEA-4892-BB69-A6FE9AABB8BC}" srcOrd="0" destOrd="2" presId="urn:microsoft.com/office/officeart/2005/8/layout/hList1"/>
    <dgm:cxn modelId="{DCA1068E-C883-49E8-A538-B842AB312A2A}" type="presOf" srcId="{3E4FE84F-96A4-463C-BB55-C7E46CB966B0}" destId="{1D20D275-6F7F-4668-A434-1AA4A1B1D065}" srcOrd="0" destOrd="1" presId="urn:microsoft.com/office/officeart/2005/8/layout/hList1"/>
    <dgm:cxn modelId="{5B81C296-3148-4DE1-A22B-A38ECF0E5287}" type="presOf" srcId="{9AA72A79-3C65-4927-B194-73DB1F4414DD}" destId="{E6886CE6-D7D8-46CC-9E0F-4BED31BE40C1}" srcOrd="0" destOrd="2" presId="urn:microsoft.com/office/officeart/2005/8/layout/hList1"/>
    <dgm:cxn modelId="{BF6F0699-CCFF-4E62-8353-1F3524D5C289}" type="presOf" srcId="{428EC9FE-DB16-4911-B271-F12BD5C8FC06}" destId="{1D20D275-6F7F-4668-A434-1AA4A1B1D065}" srcOrd="0" destOrd="0" presId="urn:microsoft.com/office/officeart/2005/8/layout/hList1"/>
    <dgm:cxn modelId="{6A6928A6-ED28-4494-8456-9F132BCF545D}" srcId="{4815BC41-BB4F-4835-A8AC-BF2DDB660CFB}" destId="{D3567CB5-2958-4E92-89F2-2AEADF0F368A}" srcOrd="1" destOrd="0" parTransId="{C82DAFB9-F51A-4D9D-9DF4-626B61AD978D}" sibTransId="{6FFDFFDD-6077-4336-A279-D2F63BCE4163}"/>
    <dgm:cxn modelId="{F48750A6-75E0-4AE8-85EE-34ED9C9E4F8B}" type="presOf" srcId="{61FEEF82-88C6-41CD-A96D-CA6F2614C51E}" destId="{8543FF72-1BD7-4F23-A049-DC7C206CED03}" srcOrd="0" destOrd="0" presId="urn:microsoft.com/office/officeart/2005/8/layout/hList1"/>
    <dgm:cxn modelId="{6E4D70AD-1889-4BDB-91E6-76200658AD3A}" type="presOf" srcId="{5FB9BC3F-7D49-40B1-AA49-D55BF48DAAC0}" destId="{E6886CE6-D7D8-46CC-9E0F-4BED31BE40C1}" srcOrd="0" destOrd="0" presId="urn:microsoft.com/office/officeart/2005/8/layout/hList1"/>
    <dgm:cxn modelId="{A45D16B9-5137-44A4-99BF-A54D5B4A8F96}" type="presOf" srcId="{67786E97-9CAC-4D98-86C3-F65F79530113}" destId="{E6886CE6-D7D8-46CC-9E0F-4BED31BE40C1}" srcOrd="0" destOrd="3" presId="urn:microsoft.com/office/officeart/2005/8/layout/hList1"/>
    <dgm:cxn modelId="{942C7FB9-D388-468A-AE4F-0DFD383B0BA0}" type="presOf" srcId="{52C66B05-D9E7-4ECC-9519-849889D969AA}" destId="{D3B9A19E-1BEA-4892-BB69-A6FE9AABB8BC}" srcOrd="0" destOrd="0" presId="urn:microsoft.com/office/officeart/2005/8/layout/hList1"/>
    <dgm:cxn modelId="{6844CEC1-15E3-4673-84A2-7652F95F7A74}" type="presOf" srcId="{D525E35A-6BD6-4CF3-AAF5-E713CE714784}" destId="{720AB4B2-CF11-4250-A4BD-EDAE2D374AF6}" srcOrd="0" destOrd="0" presId="urn:microsoft.com/office/officeart/2005/8/layout/hList1"/>
    <dgm:cxn modelId="{98281EC7-95A6-44EA-9B2B-E252419D58E4}" srcId="{E6F64C34-9347-4D34-9B2D-0F7CE085CFC2}" destId="{C2E27673-ED70-436F-B0A5-E3ECDD9E0A5C}" srcOrd="2" destOrd="0" parTransId="{0912C9C1-DB25-44EB-9795-877D7164FCF6}" sibTransId="{A2AB8319-DDBD-4099-ABFF-E53212C557AC}"/>
    <dgm:cxn modelId="{190E42ED-7106-4E60-8948-616E23BA6B35}" type="presOf" srcId="{4815BC41-BB4F-4835-A8AC-BF2DDB660CFB}" destId="{2C76F453-60F7-4184-A23D-A07D204E5752}" srcOrd="0" destOrd="0" presId="urn:microsoft.com/office/officeart/2005/8/layout/hList1"/>
    <dgm:cxn modelId="{A958C0F0-4035-47EF-AE8E-C51F6D0673B1}" srcId="{4815BC41-BB4F-4835-A8AC-BF2DDB660CFB}" destId="{67786E97-9CAC-4D98-86C3-F65F79530113}" srcOrd="3" destOrd="0" parTransId="{867ED117-1D8F-4273-B746-4DD5C8C9D485}" sibTransId="{24936A11-4C6F-4E9B-BD64-936A7BC9A7A5}"/>
    <dgm:cxn modelId="{B2E36EFA-7F88-46C5-BEBB-AEFFA6B75395}" srcId="{D525E35A-6BD6-4CF3-AAF5-E713CE714784}" destId="{61FEEF82-88C6-41CD-A96D-CA6F2614C51E}" srcOrd="2" destOrd="0" parTransId="{332C66CD-D195-422F-819A-C18779C2B354}" sibTransId="{6EDAD957-829D-4C1C-A216-117EA0EC0C78}"/>
    <dgm:cxn modelId="{701446FC-4227-449B-9EAC-B88185533D5D}" srcId="{E6F64C34-9347-4D34-9B2D-0F7CE085CFC2}" destId="{52C66B05-D9E7-4ECC-9519-849889D969AA}" srcOrd="0" destOrd="0" parTransId="{13AB2577-A3D5-415D-B9DC-133CC0A3F948}" sibTransId="{97234A7B-1A60-4EDA-A9CB-9E46769892F0}"/>
    <dgm:cxn modelId="{66160BFD-4F8A-44D0-8BA6-84B2B46B5582}" srcId="{61FEEF82-88C6-41CD-A96D-CA6F2614C51E}" destId="{5745E189-C32A-47BE-8ED4-1E5DAEA68A63}" srcOrd="3" destOrd="0" parTransId="{5A094F47-30A1-443B-A9DA-54C8D7880D06}" sibTransId="{A4F54B48-2F6B-4497-AD49-841235A8680E}"/>
    <dgm:cxn modelId="{CF420FFE-BA92-4890-8ABC-30554D745B19}" type="presOf" srcId="{76E0E560-1E00-4411-9147-2F3F7DC9632A}" destId="{D3B9A19E-1BEA-4892-BB69-A6FE9AABB8BC}" srcOrd="0" destOrd="1" presId="urn:microsoft.com/office/officeart/2005/8/layout/hList1"/>
    <dgm:cxn modelId="{099ED515-2010-40C5-B12B-D59EA7E19A53}" type="presParOf" srcId="{720AB4B2-CF11-4250-A4BD-EDAE2D374AF6}" destId="{1E65BD74-A4EA-485E-9AD8-599D9848378C}" srcOrd="0" destOrd="0" presId="urn:microsoft.com/office/officeart/2005/8/layout/hList1"/>
    <dgm:cxn modelId="{10D39858-3AB5-4D76-B605-83DF7CE4ABAE}" type="presParOf" srcId="{1E65BD74-A4EA-485E-9AD8-599D9848378C}" destId="{8C4B6DE1-1D4D-4FE2-8971-3B235669D74E}" srcOrd="0" destOrd="0" presId="urn:microsoft.com/office/officeart/2005/8/layout/hList1"/>
    <dgm:cxn modelId="{F29427C9-97B4-46FA-BD4E-E3EF550CB96A}" type="presParOf" srcId="{1E65BD74-A4EA-485E-9AD8-599D9848378C}" destId="{D3B9A19E-1BEA-4892-BB69-A6FE9AABB8BC}" srcOrd="1" destOrd="0" presId="urn:microsoft.com/office/officeart/2005/8/layout/hList1"/>
    <dgm:cxn modelId="{D64C6C8E-E06A-44F7-9A88-0CFEAA89A4CE}" type="presParOf" srcId="{720AB4B2-CF11-4250-A4BD-EDAE2D374AF6}" destId="{17783016-1B24-4125-830F-6EAE9B08470F}" srcOrd="1" destOrd="0" presId="urn:microsoft.com/office/officeart/2005/8/layout/hList1"/>
    <dgm:cxn modelId="{57D08B83-16E3-4BC9-AD3D-35B6A9904E68}" type="presParOf" srcId="{720AB4B2-CF11-4250-A4BD-EDAE2D374AF6}" destId="{76A627B8-8952-4982-9060-18B51B65CA10}" srcOrd="2" destOrd="0" presId="urn:microsoft.com/office/officeart/2005/8/layout/hList1"/>
    <dgm:cxn modelId="{25BC889D-B545-471C-968A-A9C7554E6BC2}" type="presParOf" srcId="{76A627B8-8952-4982-9060-18B51B65CA10}" destId="{2C76F453-60F7-4184-A23D-A07D204E5752}" srcOrd="0" destOrd="0" presId="urn:microsoft.com/office/officeart/2005/8/layout/hList1"/>
    <dgm:cxn modelId="{9B76D698-0737-40BA-B9D6-F799912C02C2}" type="presParOf" srcId="{76A627B8-8952-4982-9060-18B51B65CA10}" destId="{E6886CE6-D7D8-46CC-9E0F-4BED31BE40C1}" srcOrd="1" destOrd="0" presId="urn:microsoft.com/office/officeart/2005/8/layout/hList1"/>
    <dgm:cxn modelId="{0503904A-EB5B-4039-A95F-EBAE8D64C0AB}" type="presParOf" srcId="{720AB4B2-CF11-4250-A4BD-EDAE2D374AF6}" destId="{8CFE2D02-3165-4CB7-A5E3-21AF304BD88B}" srcOrd="3" destOrd="0" presId="urn:microsoft.com/office/officeart/2005/8/layout/hList1"/>
    <dgm:cxn modelId="{800E3B51-6644-4109-8C74-A2CE0ED98119}" type="presParOf" srcId="{720AB4B2-CF11-4250-A4BD-EDAE2D374AF6}" destId="{933E3AC9-3A22-4FE0-B01F-EA2DAD53C14C}" srcOrd="4" destOrd="0" presId="urn:microsoft.com/office/officeart/2005/8/layout/hList1"/>
    <dgm:cxn modelId="{E839CEDD-4CA5-4340-BE2A-A8B695763B07}" type="presParOf" srcId="{933E3AC9-3A22-4FE0-B01F-EA2DAD53C14C}" destId="{8543FF72-1BD7-4F23-A049-DC7C206CED03}" srcOrd="0" destOrd="0" presId="urn:microsoft.com/office/officeart/2005/8/layout/hList1"/>
    <dgm:cxn modelId="{D2E491DD-E1A8-4FDB-88AA-1F5F7270A20F}" type="presParOf" srcId="{933E3AC9-3A22-4FE0-B01F-EA2DAD53C14C}" destId="{1D20D275-6F7F-4668-A434-1AA4A1B1D0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80368-B53C-4855-B31B-03889E6D2285}">
      <dsp:nvSpPr>
        <dsp:cNvPr id="0" name=""/>
        <dsp:cNvSpPr/>
      </dsp:nvSpPr>
      <dsp:spPr>
        <a:xfrm>
          <a:off x="2571" y="152244"/>
          <a:ext cx="2507456" cy="654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NOVA PRIČAKOVANJA ZAPOSLENIH</a:t>
          </a:r>
        </a:p>
      </dsp:txBody>
      <dsp:txXfrm>
        <a:off x="2571" y="152244"/>
        <a:ext cx="2507456" cy="654688"/>
      </dsp:txXfrm>
    </dsp:sp>
    <dsp:sp modelId="{5BD74B6B-FE29-426A-8AAF-11D681F22A9D}">
      <dsp:nvSpPr>
        <dsp:cNvPr id="0" name=""/>
        <dsp:cNvSpPr/>
      </dsp:nvSpPr>
      <dsp:spPr>
        <a:xfrm>
          <a:off x="2571" y="806933"/>
          <a:ext cx="2507456" cy="35667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so-kreiranje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kreativnost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strokovnost</a:t>
          </a:r>
        </a:p>
      </dsp:txBody>
      <dsp:txXfrm>
        <a:off x="2571" y="806933"/>
        <a:ext cx="2507456" cy="3566784"/>
      </dsp:txXfrm>
    </dsp:sp>
    <dsp:sp modelId="{313B1F7B-AB93-4CA0-B6F1-8EB2DB6AE5F9}">
      <dsp:nvSpPr>
        <dsp:cNvPr id="0" name=""/>
        <dsp:cNvSpPr/>
      </dsp:nvSpPr>
      <dsp:spPr>
        <a:xfrm>
          <a:off x="2861071" y="152244"/>
          <a:ext cx="2507456" cy="654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NOVA PRIČAKOVANJA STRANK</a:t>
          </a:r>
        </a:p>
      </dsp:txBody>
      <dsp:txXfrm>
        <a:off x="2861071" y="152244"/>
        <a:ext cx="2507456" cy="654688"/>
      </dsp:txXfrm>
    </dsp:sp>
    <dsp:sp modelId="{214C5036-4F8E-497F-8C8F-8F8CD0C5EC84}">
      <dsp:nvSpPr>
        <dsp:cNvPr id="0" name=""/>
        <dsp:cNvSpPr/>
      </dsp:nvSpPr>
      <dsp:spPr>
        <a:xfrm>
          <a:off x="2861071" y="806933"/>
          <a:ext cx="2507456" cy="35667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Kvaliteta storitve in dostava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Brezhibne izkušnje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Hitrost in intuitivnost v interakcijah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Moč negativne izkušnje!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Varnost podatkov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800" kern="1200" dirty="0"/>
        </a:p>
      </dsp:txBody>
      <dsp:txXfrm>
        <a:off x="2861071" y="806933"/>
        <a:ext cx="2507456" cy="3566784"/>
      </dsp:txXfrm>
    </dsp:sp>
    <dsp:sp modelId="{EAD8167C-73D9-4D0E-9903-0ADB8BF09FCC}">
      <dsp:nvSpPr>
        <dsp:cNvPr id="0" name=""/>
        <dsp:cNvSpPr/>
      </dsp:nvSpPr>
      <dsp:spPr>
        <a:xfrm>
          <a:off x="5719571" y="152244"/>
          <a:ext cx="2507456" cy="6546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800" kern="1200" dirty="0"/>
            <a:t>NOVA PRIČAKOVANJA DRUŽBE</a:t>
          </a:r>
        </a:p>
      </dsp:txBody>
      <dsp:txXfrm>
        <a:off x="5719571" y="152244"/>
        <a:ext cx="2507456" cy="654688"/>
      </dsp:txXfrm>
    </dsp:sp>
    <dsp:sp modelId="{D543DC6E-5FD1-43AA-9358-A1E7569FFB86}">
      <dsp:nvSpPr>
        <dsp:cNvPr id="0" name=""/>
        <dsp:cNvSpPr/>
      </dsp:nvSpPr>
      <dsp:spPr>
        <a:xfrm>
          <a:off x="5719571" y="806933"/>
          <a:ext cx="2507456" cy="35667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Pričakovanja </a:t>
          </a:r>
          <a:r>
            <a:rPr lang="sl-SI" sz="1800" kern="1200" dirty="0" err="1"/>
            <a:t>milenijcev</a:t>
          </a:r>
          <a:r>
            <a:rPr lang="sl-SI" sz="1800" kern="1200" dirty="0"/>
            <a:t> iz generacije Z: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Smisel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Zadovoljstvo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Dolgoročni vpliv organizacije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Vpliv na vse deležnike ne le na družbenike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TRAJNOST in družbena odgovornost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Varnost podatkov</a:t>
          </a:r>
        </a:p>
      </dsp:txBody>
      <dsp:txXfrm>
        <a:off x="5719571" y="806933"/>
        <a:ext cx="2507456" cy="3566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B6DE1-1D4D-4FE2-8971-3B235669D74E}">
      <dsp:nvSpPr>
        <dsp:cNvPr id="0" name=""/>
        <dsp:cNvSpPr/>
      </dsp:nvSpPr>
      <dsp:spPr>
        <a:xfrm>
          <a:off x="83684" y="64869"/>
          <a:ext cx="2436458" cy="725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>
              <a:solidFill>
                <a:schemeClr val="bg1"/>
              </a:solidFill>
            </a:rPr>
            <a:t>Bodite katalizator, ne planer</a:t>
          </a:r>
        </a:p>
      </dsp:txBody>
      <dsp:txXfrm>
        <a:off x="83684" y="64869"/>
        <a:ext cx="2436458" cy="725468"/>
      </dsp:txXfrm>
    </dsp:sp>
    <dsp:sp modelId="{D3B9A19E-1BEA-4892-BB69-A6FE9AABB8BC}">
      <dsp:nvSpPr>
        <dsp:cNvPr id="0" name=""/>
        <dsp:cNvSpPr/>
      </dsp:nvSpPr>
      <dsp:spPr>
        <a:xfrm>
          <a:off x="72014" y="768701"/>
          <a:ext cx="2436458" cy="4199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>
              <a:solidFill>
                <a:schemeClr val="tx2"/>
              </a:solidFill>
            </a:rPr>
            <a:t>eksperimentiran</a:t>
          </a:r>
          <a:r>
            <a:rPr lang="sl-SI" sz="1800" kern="1200" dirty="0"/>
            <a:t>je </a:t>
          </a:r>
          <a:r>
            <a:rPr lang="sl-SI" sz="1800" kern="1200" dirty="0" err="1"/>
            <a:t>vs</a:t>
          </a:r>
          <a:r>
            <a:rPr lang="sl-SI" sz="1800" kern="1200" dirty="0"/>
            <a:t>. Perfekcionizem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>
              <a:solidFill>
                <a:schemeClr val="tx2"/>
              </a:solidFill>
            </a:rPr>
            <a:t>holistično</a:t>
          </a:r>
          <a:r>
            <a:rPr lang="sl-SI" sz="1800" kern="1200" dirty="0"/>
            <a:t> </a:t>
          </a:r>
          <a:r>
            <a:rPr lang="sl-SI" sz="1800" kern="1200" dirty="0" err="1"/>
            <a:t>vs</a:t>
          </a:r>
          <a:r>
            <a:rPr lang="sl-SI" sz="1800" kern="1200" dirty="0"/>
            <a:t>. linearno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kreativna imaginacija;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„</a:t>
          </a:r>
          <a:r>
            <a:rPr lang="sl-SI" sz="1800" kern="1200" dirty="0" err="1"/>
            <a:t>kontekstualna</a:t>
          </a:r>
          <a:r>
            <a:rPr lang="sl-SI" sz="1800" kern="1200" dirty="0"/>
            <a:t> inteligenca“</a:t>
          </a:r>
        </a:p>
      </dsp:txBody>
      <dsp:txXfrm>
        <a:off x="72014" y="768701"/>
        <a:ext cx="2436458" cy="4199850"/>
      </dsp:txXfrm>
    </dsp:sp>
    <dsp:sp modelId="{B5C074E4-9919-4CEF-B1CD-25F8B10A4534}">
      <dsp:nvSpPr>
        <dsp:cNvPr id="0" name=""/>
        <dsp:cNvSpPr/>
      </dsp:nvSpPr>
      <dsp:spPr>
        <a:xfrm>
          <a:off x="2742689" y="68336"/>
          <a:ext cx="2436458" cy="725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>
              <a:solidFill>
                <a:schemeClr val="bg1"/>
              </a:solidFill>
            </a:rPr>
            <a:t>Zaupajte in spustite</a:t>
          </a:r>
        </a:p>
      </dsp:txBody>
      <dsp:txXfrm>
        <a:off x="2742689" y="68336"/>
        <a:ext cx="2436458" cy="725468"/>
      </dsp:txXfrm>
    </dsp:sp>
    <dsp:sp modelId="{A064692B-25A5-4DE0-A884-E86684420830}">
      <dsp:nvSpPr>
        <dsp:cNvPr id="0" name=""/>
        <dsp:cNvSpPr/>
      </dsp:nvSpPr>
      <dsp:spPr>
        <a:xfrm>
          <a:off x="2778383" y="747085"/>
          <a:ext cx="2436458" cy="4199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vizija, strategija – potem pa kolektivna akcija,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 </a:t>
          </a:r>
          <a:r>
            <a:rPr lang="sl-SI" sz="2000" kern="1200" dirty="0"/>
            <a:t>zaupanje, sodelovanje, partnerstva</a:t>
          </a:r>
          <a:r>
            <a:rPr lang="sl-SI" sz="1800" kern="1200" dirty="0"/>
            <a:t>;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>
              <a:solidFill>
                <a:schemeClr val="accent1">
                  <a:lumMod val="75000"/>
                </a:schemeClr>
              </a:solidFill>
            </a:rPr>
            <a:t>pomen </a:t>
          </a:r>
          <a:r>
            <a:rPr lang="sl-SI" sz="2000" kern="1200" dirty="0">
              <a:solidFill>
                <a:schemeClr val="accent1">
                  <a:lumMod val="75000"/>
                </a:schemeClr>
              </a:solidFill>
            </a:rPr>
            <a:t>ekosistema</a:t>
          </a:r>
          <a:endParaRPr lang="sl-SI" sz="2000" kern="1200" dirty="0"/>
        </a:p>
      </dsp:txBody>
      <dsp:txXfrm>
        <a:off x="2778383" y="747085"/>
        <a:ext cx="2436458" cy="4199850"/>
      </dsp:txXfrm>
    </dsp:sp>
    <dsp:sp modelId="{B54ED548-94D6-4739-9A9C-45EB479B1735}">
      <dsp:nvSpPr>
        <dsp:cNvPr id="0" name=""/>
        <dsp:cNvSpPr/>
      </dsp:nvSpPr>
      <dsp:spPr>
        <a:xfrm>
          <a:off x="5544615" y="69584"/>
          <a:ext cx="3175777" cy="725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>
              <a:solidFill>
                <a:schemeClr val="bg1"/>
              </a:solidFill>
            </a:rPr>
            <a:t>Raziskujte</a:t>
          </a:r>
          <a:endParaRPr lang="sl-SI" sz="2000" kern="1200" dirty="0"/>
        </a:p>
      </dsp:txBody>
      <dsp:txXfrm>
        <a:off x="5544615" y="69584"/>
        <a:ext cx="3175777" cy="725468"/>
      </dsp:txXfrm>
    </dsp:sp>
    <dsp:sp modelId="{C7589E93-AAAE-4098-B637-16B14BDDD33D}">
      <dsp:nvSpPr>
        <dsp:cNvPr id="0" name=""/>
        <dsp:cNvSpPr/>
      </dsp:nvSpPr>
      <dsp:spPr>
        <a:xfrm>
          <a:off x="5556766" y="706682"/>
          <a:ext cx="3228209" cy="4199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>
              <a:solidFill>
                <a:schemeClr val="tx2"/>
              </a:solidFill>
            </a:rPr>
            <a:t>zaznajte </a:t>
          </a:r>
          <a:r>
            <a:rPr lang="sl-SI" sz="1800" kern="1200" dirty="0"/>
            <a:t>že najšibkejše signale v organizaciji in ekosistemu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800" kern="1200" dirty="0"/>
            <a:t> zapustite svoj mehurček in pisarno;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>
              <a:solidFill>
                <a:schemeClr val="tx2"/>
              </a:solidFill>
            </a:rPr>
            <a:t>učite se </a:t>
          </a:r>
          <a:r>
            <a:rPr lang="sl-SI" sz="1800" kern="1200" dirty="0"/>
            <a:t>od „digitalnih domačinov“ (kibernetska varnost, umetna inteligenca, storitve v oblaku v povezavi z osnovnimi digitalnimi orodji in podatki)</a:t>
          </a:r>
        </a:p>
      </dsp:txBody>
      <dsp:txXfrm>
        <a:off x="5556766" y="706682"/>
        <a:ext cx="3228209" cy="4199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B6DE1-1D4D-4FE2-8971-3B235669D74E}">
      <dsp:nvSpPr>
        <dsp:cNvPr id="0" name=""/>
        <dsp:cNvSpPr/>
      </dsp:nvSpPr>
      <dsp:spPr>
        <a:xfrm>
          <a:off x="2801" y="183872"/>
          <a:ext cx="2731367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Bodite pogumni</a:t>
          </a:r>
        </a:p>
      </dsp:txBody>
      <dsp:txXfrm>
        <a:off x="2801" y="183872"/>
        <a:ext cx="2731367" cy="576000"/>
      </dsp:txXfrm>
    </dsp:sp>
    <dsp:sp modelId="{D3B9A19E-1BEA-4892-BB69-A6FE9AABB8BC}">
      <dsp:nvSpPr>
        <dsp:cNvPr id="0" name=""/>
        <dsp:cNvSpPr/>
      </dsp:nvSpPr>
      <dsp:spPr>
        <a:xfrm>
          <a:off x="2801" y="759872"/>
          <a:ext cx="2731367" cy="3952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200" kern="1200" dirty="0"/>
            <a:t>Eksperimentiranje, iteracije, </a:t>
          </a:r>
          <a:r>
            <a:rPr lang="sl-SI" sz="2200" kern="1200" dirty="0" err="1"/>
            <a:t>pivoting</a:t>
          </a:r>
          <a:endParaRPr lang="sl-SI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200" kern="1200" dirty="0"/>
            <a:t>Za to je pomemben </a:t>
          </a:r>
          <a:r>
            <a:rPr lang="sl-SI" sz="2200" kern="1200" dirty="0">
              <a:solidFill>
                <a:schemeClr val="tx2"/>
              </a:solidFill>
            </a:rPr>
            <a:t>pogum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200" kern="1200" dirty="0"/>
            <a:t>„</a:t>
          </a:r>
          <a:r>
            <a:rPr lang="sl-SI" sz="2400" kern="1200" dirty="0">
              <a:solidFill>
                <a:schemeClr val="tx2"/>
              </a:solidFill>
            </a:rPr>
            <a:t>Padati hitro in pogosto“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200" kern="1200" dirty="0"/>
            <a:t> od „imeti vse odgovore“ do „</a:t>
          </a:r>
          <a:r>
            <a:rPr lang="sl-SI" sz="2200" kern="1200" dirty="0">
              <a:solidFill>
                <a:schemeClr val="tx2"/>
              </a:solidFill>
            </a:rPr>
            <a:t>počutiti se udobno v neudobnosti</a:t>
          </a:r>
          <a:r>
            <a:rPr lang="sl-SI" sz="2200" kern="1200" dirty="0"/>
            <a:t>“</a:t>
          </a:r>
        </a:p>
      </dsp:txBody>
      <dsp:txXfrm>
        <a:off x="2801" y="759872"/>
        <a:ext cx="2731367" cy="3952799"/>
      </dsp:txXfrm>
    </dsp:sp>
    <dsp:sp modelId="{2C76F453-60F7-4184-A23D-A07D204E5752}">
      <dsp:nvSpPr>
        <dsp:cNvPr id="0" name=""/>
        <dsp:cNvSpPr/>
      </dsp:nvSpPr>
      <dsp:spPr>
        <a:xfrm>
          <a:off x="3116560" y="183872"/>
          <a:ext cx="2731367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Bodite prisotni</a:t>
          </a:r>
        </a:p>
      </dsp:txBody>
      <dsp:txXfrm>
        <a:off x="3116560" y="183872"/>
        <a:ext cx="2731367" cy="576000"/>
      </dsp:txXfrm>
    </dsp:sp>
    <dsp:sp modelId="{E6886CE6-D7D8-46CC-9E0F-4BED31BE40C1}">
      <dsp:nvSpPr>
        <dsp:cNvPr id="0" name=""/>
        <dsp:cNvSpPr/>
      </dsp:nvSpPr>
      <dsp:spPr>
        <a:xfrm>
          <a:off x="3116560" y="759872"/>
          <a:ext cx="2731367" cy="3952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/>
            <a:t>Prisotnost, čustvena vpletenost, odprta komunikacija, pristnost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>
              <a:solidFill>
                <a:schemeClr val="tx2"/>
              </a:solidFill>
            </a:rPr>
            <a:t>Empatija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>
              <a:solidFill>
                <a:schemeClr val="tx2"/>
              </a:solidFill>
            </a:rPr>
            <a:t>Ranljivost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 err="1"/>
            <a:t>storytelling</a:t>
          </a:r>
          <a:endParaRPr lang="sl-SI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/>
            <a:t>Počasno mišljenje v času hitrih sprememb (meditacija; čuječnost)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2000" kern="1200" dirty="0"/>
        </a:p>
      </dsp:txBody>
      <dsp:txXfrm>
        <a:off x="3116560" y="759872"/>
        <a:ext cx="2731367" cy="3952799"/>
      </dsp:txXfrm>
    </dsp:sp>
    <dsp:sp modelId="{8543FF72-1BD7-4F23-A049-DC7C206CED03}">
      <dsp:nvSpPr>
        <dsp:cNvPr id="0" name=""/>
        <dsp:cNvSpPr/>
      </dsp:nvSpPr>
      <dsp:spPr>
        <a:xfrm>
          <a:off x="6230319" y="183872"/>
          <a:ext cx="2731367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kern="1200" dirty="0"/>
            <a:t>Živite svoje vrednote</a:t>
          </a:r>
        </a:p>
      </dsp:txBody>
      <dsp:txXfrm>
        <a:off x="6230319" y="183872"/>
        <a:ext cx="2731367" cy="576000"/>
      </dsp:txXfrm>
    </dsp:sp>
    <dsp:sp modelId="{1D20D275-6F7F-4668-A434-1AA4A1B1D065}">
      <dsp:nvSpPr>
        <dsp:cNvPr id="0" name=""/>
        <dsp:cNvSpPr/>
      </dsp:nvSpPr>
      <dsp:spPr>
        <a:xfrm>
          <a:off x="6230319" y="759872"/>
          <a:ext cx="2731367" cy="3952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/>
            <a:t>Vaš </a:t>
          </a:r>
          <a:r>
            <a:rPr lang="sl-SI" sz="2400" kern="1200" dirty="0">
              <a:solidFill>
                <a:schemeClr val="tx2"/>
              </a:solidFill>
            </a:rPr>
            <a:t>ZAKAJ?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>
              <a:solidFill>
                <a:schemeClr val="tx2"/>
              </a:solidFill>
            </a:rPr>
            <a:t>Prilagodljivost</a:t>
          </a:r>
          <a:r>
            <a:rPr lang="sl-SI" sz="2000" kern="1200" dirty="0"/>
            <a:t> za spremembe </a:t>
          </a:r>
          <a:r>
            <a:rPr lang="sl-SI" sz="2000" kern="1200" dirty="0" err="1"/>
            <a:t>vs</a:t>
          </a:r>
          <a:r>
            <a:rPr lang="sl-SI" sz="2000" kern="1200" dirty="0"/>
            <a:t>. </a:t>
          </a:r>
          <a:r>
            <a:rPr lang="sl-SI" sz="2000" kern="1200" dirty="0">
              <a:solidFill>
                <a:schemeClr val="tx2"/>
              </a:solidFill>
            </a:rPr>
            <a:t>discipliniranosti</a:t>
          </a:r>
          <a:r>
            <a:rPr lang="sl-SI" sz="2000" kern="1200" dirty="0"/>
            <a:t> v izvedbi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>
              <a:solidFill>
                <a:schemeClr val="tx2"/>
              </a:solidFill>
            </a:rPr>
            <a:t>Vrednote</a:t>
          </a:r>
          <a:r>
            <a:rPr lang="sl-SI" sz="2000" kern="1200" dirty="0"/>
            <a:t> podjetja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>
              <a:solidFill>
                <a:schemeClr val="tx2"/>
              </a:solidFill>
            </a:rPr>
            <a:t>Vrednote </a:t>
          </a:r>
          <a:r>
            <a:rPr lang="sl-SI" sz="2000" kern="1200" dirty="0"/>
            <a:t>kupcev, zaposlenih, ostalih deležnikov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2000" kern="1200" dirty="0">
              <a:solidFill>
                <a:schemeClr val="tx2"/>
              </a:solidFill>
            </a:rPr>
            <a:t>Etično </a:t>
          </a:r>
          <a:r>
            <a:rPr lang="sl-SI" sz="2000" kern="1200" dirty="0"/>
            <a:t>delovanje</a:t>
          </a:r>
        </a:p>
      </dsp:txBody>
      <dsp:txXfrm>
        <a:off x="6230319" y="759872"/>
        <a:ext cx="2731367" cy="3952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46095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195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9093200" y="1"/>
            <a:ext cx="2921000" cy="6621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30200" y="1"/>
            <a:ext cx="8559800" cy="6621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2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4051" y="1"/>
            <a:ext cx="7550149" cy="1044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330200" y="1628775"/>
            <a:ext cx="5689600" cy="4992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223000" y="1628775"/>
            <a:ext cx="5689600" cy="4992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00162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4051" y="1"/>
            <a:ext cx="7550149" cy="1044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330200" y="1628775"/>
            <a:ext cx="11582400" cy="4992688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3594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15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51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0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59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44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66448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9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82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46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59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2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4863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330200" y="1628775"/>
            <a:ext cx="568960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223000" y="1628775"/>
            <a:ext cx="5689600" cy="499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724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6251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0272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38670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61389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30542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1628775"/>
            <a:ext cx="11582400" cy="499268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4051" y="1"/>
            <a:ext cx="7550149" cy="10445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11571818" y="6402389"/>
            <a:ext cx="402167" cy="212879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fld id="{CC9135A8-5763-4CD9-B3B2-A44F50A5FE94}" type="slidenum">
              <a:rPr lang="en-US" sz="800" b="0">
                <a:solidFill>
                  <a:schemeClr val="tx1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‹#›</a:t>
            </a:fld>
            <a:endParaRPr lang="en-US" sz="800" b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1717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404813" indent="-404813" algn="l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chemeClr val="bg1"/>
        </a:buClr>
        <a:buSzPct val="75000"/>
        <a:buFont typeface="Monotype Sorts" pitchFamily="2" charset="2"/>
        <a:buChar char="l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917575" indent="-346075" algn="l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rgbClr val="800000"/>
        </a:buClr>
        <a:buSzPct val="75000"/>
        <a:buFont typeface="Wingdings" pitchFamily="2" charset="2"/>
        <a:buChar char="q"/>
        <a:defRPr sz="2000">
          <a:solidFill>
            <a:srgbClr val="912503"/>
          </a:solidFill>
          <a:latin typeface="+mn-lt"/>
        </a:defRPr>
      </a:lvl2pPr>
      <a:lvl3pPr marL="1489075" indent="-346075" algn="l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chemeClr val="bg1"/>
        </a:buClr>
        <a:buSzPct val="75000"/>
        <a:buFont typeface="Wingdings" pitchFamily="2" charset="2"/>
        <a:buChar char="Ø"/>
        <a:defRPr sz="2000">
          <a:solidFill>
            <a:schemeClr val="bg1"/>
          </a:solidFill>
          <a:latin typeface="+mn-lt"/>
        </a:defRPr>
      </a:lvl3pPr>
      <a:lvl4pPr marL="2000250" indent="-285750" algn="l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chemeClr val="bg1"/>
        </a:buClr>
        <a:buSzPct val="75000"/>
        <a:buFont typeface="Monotype Sorts" pitchFamily="2" charset="2"/>
        <a:buChar char="w"/>
        <a:defRPr sz="2000">
          <a:solidFill>
            <a:schemeClr val="bg1"/>
          </a:solidFill>
          <a:latin typeface="+mn-lt"/>
        </a:defRPr>
      </a:lvl4pPr>
      <a:lvl5pPr marL="2513013" indent="-346075" algn="l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chemeClr val="bg1"/>
        </a:buClr>
        <a:buSzPct val="75000"/>
        <a:buChar char="–"/>
        <a:defRPr sz="2000">
          <a:solidFill>
            <a:schemeClr val="bg1"/>
          </a:solidFill>
          <a:latin typeface="+mn-lt"/>
        </a:defRPr>
      </a:lvl5pPr>
      <a:lvl6pPr marL="2970213" indent="-346075" algn="l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chemeClr val="bg1"/>
        </a:buClr>
        <a:buSzPct val="75000"/>
        <a:buChar char="–"/>
        <a:defRPr sz="2000">
          <a:solidFill>
            <a:schemeClr val="bg1"/>
          </a:solidFill>
          <a:latin typeface="+mn-lt"/>
        </a:defRPr>
      </a:lvl6pPr>
      <a:lvl7pPr marL="3427413" indent="-346075" algn="l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chemeClr val="bg1"/>
        </a:buClr>
        <a:buSzPct val="75000"/>
        <a:buChar char="–"/>
        <a:defRPr sz="2000">
          <a:solidFill>
            <a:schemeClr val="bg1"/>
          </a:solidFill>
          <a:latin typeface="+mn-lt"/>
        </a:defRPr>
      </a:lvl7pPr>
      <a:lvl8pPr marL="3884613" indent="-346075" algn="l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chemeClr val="bg1"/>
        </a:buClr>
        <a:buSzPct val="75000"/>
        <a:buChar char="–"/>
        <a:defRPr sz="2000">
          <a:solidFill>
            <a:schemeClr val="bg1"/>
          </a:solidFill>
          <a:latin typeface="+mn-lt"/>
        </a:defRPr>
      </a:lvl8pPr>
      <a:lvl9pPr marL="4341813" indent="-346075" algn="l" rtl="0" eaLnBrk="1" fontAlgn="base" hangingPunct="1">
        <a:lnSpc>
          <a:spcPct val="95000"/>
        </a:lnSpc>
        <a:spcBef>
          <a:spcPct val="15000"/>
        </a:spcBef>
        <a:spcAft>
          <a:spcPct val="15000"/>
        </a:spcAft>
        <a:buClr>
          <a:schemeClr val="bg1"/>
        </a:buClr>
        <a:buSzPct val="75000"/>
        <a:buChar char="–"/>
        <a:defRPr sz="2000">
          <a:solidFill>
            <a:schemeClr val="bg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5BF4-1039-4B3E-A644-BE49D7F64155}" type="datetimeFigureOut">
              <a:rPr lang="sl-SI" smtClean="0"/>
              <a:t>5. 04. 2022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E5D1F-58D8-4A1B-84D5-494EA15A4B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991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podjetna.si/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5A34-E3B9-4E47-AD73-68F46872C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544" y="1844825"/>
            <a:ext cx="7416824" cy="2206012"/>
          </a:xfrm>
        </p:spPr>
        <p:txBody>
          <a:bodyPr>
            <a:normAutofit/>
          </a:bodyPr>
          <a:lstStyle/>
          <a:p>
            <a:r>
              <a:rPr lang="sl-SI" dirty="0">
                <a:solidFill>
                  <a:schemeClr val="tx2">
                    <a:lumMod val="50000"/>
                  </a:schemeClr>
                </a:solidFill>
              </a:rPr>
              <a:t>Digitalizacija in spremembe poslovnega modela</a:t>
            </a:r>
            <a:br>
              <a:rPr lang="sl-SI" dirty="0"/>
            </a:br>
            <a:endParaRPr lang="sl-SI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AF2BF-A881-420A-8998-AAFEFC4BC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596" y="4365104"/>
            <a:ext cx="6465741" cy="1584176"/>
          </a:xfrm>
        </p:spPr>
        <p:txBody>
          <a:bodyPr>
            <a:normAutofit fontScale="77500" lnSpcReduction="20000"/>
          </a:bodyPr>
          <a:lstStyle/>
          <a:p>
            <a:r>
              <a:rPr lang="sl-SI" dirty="0"/>
              <a:t>doc. dr. Mateja Vadnjal</a:t>
            </a:r>
          </a:p>
          <a:p>
            <a:endParaRPr lang="sl-SI" dirty="0"/>
          </a:p>
          <a:p>
            <a:r>
              <a:rPr lang="sl-SI" dirty="0"/>
              <a:t>Vransko, 8.4.2022</a:t>
            </a:r>
          </a:p>
          <a:p>
            <a:r>
              <a:rPr lang="sl-SI" dirty="0"/>
              <a:t>DAN ŽENSKEGA PODJETNIŠTVA 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40621E-FDF9-46E1-AE6D-81A6E934F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188640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60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5E4AC-61E1-4118-96DA-53706850F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Spoznajte Aleksandro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309FDEC-FF53-483E-8056-5569E770D9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620" y="1848788"/>
            <a:ext cx="4056611" cy="270163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977B2-5AE0-4F6E-9267-C42EEE49A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l-SI" dirty="0"/>
              <a:t>KAKO UVESTI SPREMEMBO IN SODELOVATI S PARNERJI V DIGITALNI DOBI?</a:t>
            </a:r>
          </a:p>
          <a:p>
            <a:r>
              <a:rPr lang="sl-SI" dirty="0"/>
              <a:t>Aleksandra je solastnica in direktorica srednje velikega slovenskega družinskega podjetja, ki deluje v elektro industriji. </a:t>
            </a:r>
          </a:p>
          <a:p>
            <a:r>
              <a:rPr lang="sl-SI" dirty="0"/>
              <a:t>Njihovi zaposleni so visoko izobraženi inženirji, veliko njihovih partnerjev in strank je mladih inženirjev. </a:t>
            </a:r>
          </a:p>
          <a:p>
            <a:endParaRPr lang="sl-SI" dirty="0"/>
          </a:p>
          <a:p>
            <a:r>
              <a:rPr lang="sl-SI" dirty="0"/>
              <a:t>Na dvajseturni delavnici je ob sodelovanju z mladimi soudeleženci našla rešitev in jo </a:t>
            </a:r>
          </a:p>
          <a:p>
            <a:endParaRPr lang="sl-SI" dirty="0"/>
          </a:p>
          <a:p>
            <a:r>
              <a:rPr lang="sl-SI" dirty="0"/>
              <a:t>Takoj uvedla v podjetje. </a:t>
            </a:r>
          </a:p>
          <a:p>
            <a:endParaRPr lang="sl-SI" dirty="0"/>
          </a:p>
          <a:p>
            <a:r>
              <a:rPr lang="sl-SI" dirty="0"/>
              <a:t>S svojim timom je postavila nov koncept sodelovanja s kupci in izboljšala prodajo in dobiček.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F25B41-3EEB-4A3C-9FE2-019EB37FE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188640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7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92AB-165A-4943-9DF3-E192CBB78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560" y="858416"/>
            <a:ext cx="8075240" cy="1130424"/>
          </a:xfrm>
        </p:spPr>
        <p:txBody>
          <a:bodyPr>
            <a:normAutofit fontScale="90000"/>
          </a:bodyPr>
          <a:lstStyle/>
          <a:p>
            <a:r>
              <a:rPr lang="sl-SI" dirty="0"/>
              <a:t>Vas zanima, kako se z digitalizacijo soočam v podjetna.si?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37133-4751-4F4A-9B18-31B721CF6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560" y="1772817"/>
            <a:ext cx="8075240" cy="4353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Obiščite spletno stran: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sz="5400" dirty="0">
                <a:solidFill>
                  <a:srgbClr val="FF339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www.podjetna.si</a:t>
            </a:r>
            <a:endParaRPr lang="sl-SI" sz="5400" dirty="0">
              <a:solidFill>
                <a:srgbClr val="FF3399"/>
              </a:solidFill>
            </a:endParaRPr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….in videli boste </a:t>
            </a:r>
          </a:p>
        </p:txBody>
      </p:sp>
      <p:pic>
        <p:nvPicPr>
          <p:cNvPr id="5" name="Graphic 4" descr="Winking face with no fill">
            <a:extLst>
              <a:ext uri="{FF2B5EF4-FFF2-40B4-BE49-F238E27FC236}">
                <a16:creationId xmlns:a16="http://schemas.microsoft.com/office/drawing/2014/main" id="{AD8E1AA5-49A5-48DC-A45F-8CF7427D4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87888" y="5085184"/>
            <a:ext cx="914400" cy="914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BB1B7A-8590-41A6-AF11-9AF7825D4D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58316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5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1650-C553-472D-ABF1-A531F773B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/>
              <a:t>Zakaj ste se odločili za digitalno transformacijo?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C8F9EE-55B4-4BA7-8DE7-5B88654B8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5561" y="3226544"/>
            <a:ext cx="7567637" cy="2794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89539B-9050-4E6B-8808-C35230A4D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36" y="188640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2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15D1-C6B5-4F5B-9EF1-4F69D383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6" y="826753"/>
            <a:ext cx="3240359" cy="370000"/>
          </a:xfrm>
        </p:spPr>
        <p:txBody>
          <a:bodyPr>
            <a:normAutofit fontScale="90000"/>
          </a:bodyPr>
          <a:lstStyle/>
          <a:p>
            <a:r>
              <a:rPr lang="sl-SI" dirty="0"/>
              <a:t>Digitalna transformacija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4FBB82-B3E7-4662-95D1-24D889CA7A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5148" y="3466776"/>
            <a:ext cx="5593512" cy="302433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636D3-8249-47CF-9499-F0886A5A4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1461" y="1137503"/>
            <a:ext cx="7607772" cy="3413761"/>
          </a:xfrm>
        </p:spPr>
        <p:txBody>
          <a:bodyPr>
            <a:normAutofit/>
          </a:bodyPr>
          <a:lstStyle/>
          <a:p>
            <a:r>
              <a:rPr lang="sl-SI" dirty="0" err="1"/>
              <a:t>Digitizacija</a:t>
            </a:r>
            <a:endParaRPr lang="sl-SI" dirty="0"/>
          </a:p>
          <a:p>
            <a:r>
              <a:rPr lang="sl-SI" dirty="0"/>
              <a:t>Digitalizacija</a:t>
            </a:r>
          </a:p>
          <a:p>
            <a:r>
              <a:rPr lang="sl-SI" dirty="0"/>
              <a:t>Digitalna transformacija</a:t>
            </a:r>
          </a:p>
          <a:p>
            <a:endParaRPr lang="sl-SI" dirty="0"/>
          </a:p>
          <a:p>
            <a:r>
              <a:rPr lang="sl-SI" dirty="0"/>
              <a:t>      stroški </a:t>
            </a:r>
          </a:p>
          <a:p>
            <a:endParaRPr lang="sl-SI" dirty="0"/>
          </a:p>
          <a:p>
            <a:r>
              <a:rPr lang="sl-SI" dirty="0"/>
              <a:t>   učinkovitost  </a:t>
            </a:r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9CFC9D8E-A377-449C-87D5-EBD3A8EB88E2}"/>
              </a:ext>
            </a:extLst>
          </p:cNvPr>
          <p:cNvSpPr/>
          <p:nvPr/>
        </p:nvSpPr>
        <p:spPr>
          <a:xfrm>
            <a:off x="2126985" y="2727234"/>
            <a:ext cx="114011" cy="2342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F92F28B4-0326-4E12-A5D1-8626F2310F18}"/>
              </a:ext>
            </a:extLst>
          </p:cNvPr>
          <p:cNvSpPr/>
          <p:nvPr/>
        </p:nvSpPr>
        <p:spPr>
          <a:xfrm>
            <a:off x="2855641" y="2169236"/>
            <a:ext cx="116483" cy="3250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A09F295-5D5F-462E-A0B1-A29A926D5A01}"/>
              </a:ext>
            </a:extLst>
          </p:cNvPr>
          <p:cNvSpPr/>
          <p:nvPr/>
        </p:nvSpPr>
        <p:spPr>
          <a:xfrm>
            <a:off x="3752586" y="2745150"/>
            <a:ext cx="978408" cy="48463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655FAF-3977-4CBE-A1DA-F86F1F0613AB}"/>
              </a:ext>
            </a:extLst>
          </p:cNvPr>
          <p:cNvSpPr txBox="1"/>
          <p:nvPr/>
        </p:nvSpPr>
        <p:spPr>
          <a:xfrm>
            <a:off x="5551114" y="826753"/>
            <a:ext cx="3098305" cy="30469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dirty="0"/>
              <a:t>Inovativnost</a:t>
            </a:r>
          </a:p>
          <a:p>
            <a:r>
              <a:rPr lang="sl-SI" dirty="0"/>
              <a:t>Rast</a:t>
            </a:r>
          </a:p>
          <a:p>
            <a:r>
              <a:rPr lang="sl-SI" dirty="0"/>
              <a:t>Nove storitve</a:t>
            </a:r>
          </a:p>
          <a:p>
            <a:r>
              <a:rPr lang="sl-SI" dirty="0"/>
              <a:t>Novi izdelki</a:t>
            </a:r>
          </a:p>
          <a:p>
            <a:r>
              <a:rPr lang="sl-SI" dirty="0"/>
              <a:t>Popolna prenova poslovnega modela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22DD1E-0598-434F-9B84-9125DEB57C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188640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8297-0D7F-4E7B-9FF4-91749F23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Digitalna transformacija </a:t>
            </a:r>
            <a:br>
              <a:rPr lang="sl-SI" dirty="0"/>
            </a:br>
            <a:r>
              <a:rPr lang="sl-SI" dirty="0"/>
              <a:t>je prilagoditev poslovnega modela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2A03D5-D651-47B8-B42E-FD6388FAE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2089150"/>
            <a:ext cx="4495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219E20E-3C65-4E33-9014-89CC1A27B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2095500"/>
            <a:ext cx="4424362" cy="509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E285B4-8EDF-405C-A612-0EFCD868D8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103188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6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F16E-798B-40E7-B9B7-50CCEF2D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720" y="188640"/>
            <a:ext cx="6777800" cy="1320800"/>
          </a:xfrm>
        </p:spPr>
        <p:txBody>
          <a:bodyPr>
            <a:normAutofit/>
          </a:bodyPr>
          <a:lstStyle/>
          <a:p>
            <a:r>
              <a:rPr lang="sl-SI" sz="3600" dirty="0"/>
              <a:t>Izzivi voditeljev v digitalni dobi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4A156A-E8F9-465C-ABA7-B5B5CC419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061785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2A9B7D7-ED54-4605-BF04-F7CD102DAF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17190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8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1FD4D-0811-41B8-8697-1145DEC04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936104"/>
          </a:xfrm>
        </p:spPr>
        <p:txBody>
          <a:bodyPr/>
          <a:lstStyle/>
          <a:p>
            <a:r>
              <a:rPr lang="sl-SI" dirty="0"/>
              <a:t>Lastnosti digitalno zrelih organizacij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C79C1-5F64-49A7-9C83-36B4E1641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9" y="2160590"/>
            <a:ext cx="7634809" cy="4508770"/>
          </a:xfrm>
        </p:spPr>
        <p:txBody>
          <a:bodyPr>
            <a:normAutofit fontScale="70000" lnSpcReduction="20000"/>
          </a:bodyPr>
          <a:lstStyle/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Poznavanje stranke </a:t>
            </a:r>
            <a:r>
              <a:rPr lang="sl-SI" dirty="0"/>
              <a:t>– predvidevanja, povezovanje, sodelovanje; strategije postajajo „</a:t>
            </a:r>
            <a:r>
              <a:rPr lang="sl-SI" dirty="0" err="1"/>
              <a:t>glocal</a:t>
            </a:r>
            <a:r>
              <a:rPr lang="sl-SI" dirty="0"/>
              <a:t>“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Podatki informirajo </a:t>
            </a:r>
            <a:r>
              <a:rPr lang="sl-SI" dirty="0"/>
              <a:t>– ne determinirajo – </a:t>
            </a:r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kritično razmišljanje, prava interpretacija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Pripravljenost na spremembe </a:t>
            </a:r>
            <a:r>
              <a:rPr lang="sl-SI" dirty="0"/>
              <a:t>– </a:t>
            </a:r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radovednost</a:t>
            </a:r>
            <a:r>
              <a:rPr lang="sl-SI" dirty="0"/>
              <a:t>, nenehno učenje in spreminjanje, kreativnost, </a:t>
            </a:r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agilnost</a:t>
            </a:r>
            <a:r>
              <a:rPr lang="sl-SI" dirty="0"/>
              <a:t>, prilagodljivost (AQ)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Porazdelitev odločanja in </a:t>
            </a:r>
            <a:r>
              <a:rPr lang="sl-SI" dirty="0" err="1">
                <a:solidFill>
                  <a:schemeClr val="accent1">
                    <a:lumMod val="75000"/>
                  </a:schemeClr>
                </a:solidFill>
              </a:rPr>
              <a:t>sokreiranje</a:t>
            </a:r>
            <a:r>
              <a:rPr lang="sl-SI" dirty="0"/>
              <a:t>:  so-delavci, ne sledilci; različnost, enakovrednost, </a:t>
            </a:r>
            <a:r>
              <a:rPr lang="sl-SI" dirty="0" err="1"/>
              <a:t>vključevalnost</a:t>
            </a:r>
            <a:r>
              <a:rPr lang="sl-SI" dirty="0"/>
              <a:t>; </a:t>
            </a:r>
            <a:r>
              <a:rPr lang="sl-SI" sz="3000" dirty="0">
                <a:solidFill>
                  <a:schemeClr val="accent1">
                    <a:lumMod val="75000"/>
                  </a:schemeClr>
                </a:solidFill>
              </a:rPr>
              <a:t>tehnologija ni vse </a:t>
            </a:r>
            <a:r>
              <a:rPr lang="sl-SI" dirty="0"/>
              <a:t>– skupne vrednote, cilji, smisel; redna srečanje za </a:t>
            </a:r>
            <a:r>
              <a:rPr lang="sl-SI" dirty="0" err="1"/>
              <a:t>standardiziranje</a:t>
            </a:r>
            <a:r>
              <a:rPr lang="sl-SI" dirty="0"/>
              <a:t> procesov; rituali;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OSEBNI STIK NAJPOMEMBNEJŠI ZA GRAJENJE ZAUPANJA IN PRIPADNOSTI!</a:t>
            </a:r>
          </a:p>
          <a:p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Nenehno učenje </a:t>
            </a:r>
            <a:r>
              <a:rPr lang="sl-SI" dirty="0"/>
              <a:t>in </a:t>
            </a:r>
            <a:r>
              <a:rPr lang="sl-SI" dirty="0" err="1"/>
              <a:t>ekspreimentiranje</a:t>
            </a:r>
            <a:endParaRPr lang="sl-SI" dirty="0"/>
          </a:p>
          <a:p>
            <a:r>
              <a:rPr lang="sl-SI" sz="3000" dirty="0">
                <a:solidFill>
                  <a:schemeClr val="accent1">
                    <a:lumMod val="75000"/>
                  </a:schemeClr>
                </a:solidFill>
              </a:rPr>
              <a:t>Etično odločanje</a:t>
            </a:r>
          </a:p>
          <a:p>
            <a:endParaRPr lang="sl-S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491903-E617-4E5E-A0E5-0A1A22653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032" y="151745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12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2B6F3-DCF1-4EBA-808C-6B28C4BC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Ljudje</a:t>
            </a:r>
            <a:r>
              <a:rPr lang="sl-SI" dirty="0"/>
              <a:t>, </a:t>
            </a:r>
            <a:r>
              <a:rPr lang="sl-SI" sz="2800" dirty="0"/>
              <a:t>ne tehnologija</a:t>
            </a:r>
            <a:br>
              <a:rPr lang="sl-SI" sz="2800" dirty="0"/>
            </a:br>
            <a:r>
              <a:rPr lang="sl-S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Radovednost</a:t>
            </a:r>
            <a:r>
              <a:rPr lang="sl-SI" sz="2800" dirty="0"/>
              <a:t>, ne programiranje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755E0-FD39-4D03-86DB-250D00692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536" y="1700809"/>
            <a:ext cx="8291264" cy="44253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dirty="0"/>
              <a:t>Najprej spremeniti SEBE!</a:t>
            </a:r>
          </a:p>
          <a:p>
            <a:r>
              <a:rPr lang="sl-SI" dirty="0"/>
              <a:t>mehke veščine so zdaj NUJNE VEŠČINE: </a:t>
            </a:r>
            <a:r>
              <a:rPr lang="sl-SI" sz="4200" dirty="0">
                <a:solidFill>
                  <a:schemeClr val="accent1">
                    <a:lumMod val="75000"/>
                  </a:schemeClr>
                </a:solidFill>
              </a:rPr>
              <a:t>prilagodljivost, kreativnost, radovednost, sprejemanje nestabilnosti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3 generacije: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Digitalni domačini </a:t>
            </a:r>
            <a:r>
              <a:rPr lang="sl-SI" dirty="0"/>
              <a:t>– so zrasli z digitalnimi orodji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Digitalni priseljenci </a:t>
            </a:r>
            <a:r>
              <a:rPr lang="sl-SI" dirty="0"/>
              <a:t>– odprti za učenje in spreminjanje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Digitalni begunci </a:t>
            </a:r>
            <a:r>
              <a:rPr lang="sl-SI" dirty="0"/>
              <a:t>– se izogibajo in bojijo digitalnih orodij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603CB-68A8-4952-BE11-BB07BFD2D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103188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0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6D05-97AB-42E2-A95E-BDAA9AAA6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se </a:t>
            </a:r>
            <a:r>
              <a:rPr lang="sl-SI" dirty="0" err="1"/>
              <a:t>rekablirati</a:t>
            </a:r>
            <a:r>
              <a:rPr lang="sl-SI" dirty="0"/>
              <a:t>?/1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084F42-6AA9-4CEA-BC39-5B2E1C82BD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150825"/>
              </p:ext>
            </p:extLst>
          </p:nvPr>
        </p:nvGraphicFramePr>
        <p:xfrm>
          <a:off x="1775520" y="1412424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5847E08-AFF3-43C0-9E91-6DE18AFD81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138988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17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C6D05-97AB-42E2-A95E-BDAA9AAA6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se </a:t>
            </a:r>
            <a:r>
              <a:rPr lang="sl-SI" dirty="0" err="1"/>
              <a:t>rekablirati</a:t>
            </a:r>
            <a:r>
              <a:rPr lang="sl-SI" dirty="0"/>
              <a:t>?/2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084F42-6AA9-4CEA-BC39-5B2E1C82BD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893585"/>
              </p:ext>
            </p:extLst>
          </p:nvPr>
        </p:nvGraphicFramePr>
        <p:xfrm>
          <a:off x="1703512" y="1340768"/>
          <a:ext cx="89644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BAECBE7-C581-474C-80D2-79750A13B0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050" y="103188"/>
            <a:ext cx="142875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9835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2101E3"/>
      </a:dk1>
      <a:lt1>
        <a:srgbClr val="FFFFFF"/>
      </a:lt1>
      <a:dk2>
        <a:srgbClr val="120193"/>
      </a:dk2>
      <a:lt2>
        <a:srgbClr val="FAFD00"/>
      </a:lt2>
      <a:accent1>
        <a:srgbClr val="E01E30"/>
      </a:accent1>
      <a:accent2>
        <a:srgbClr val="FC0128"/>
      </a:accent2>
      <a:accent3>
        <a:srgbClr val="AAAAC8"/>
      </a:accent3>
      <a:accent4>
        <a:srgbClr val="DADADA"/>
      </a:accent4>
      <a:accent5>
        <a:srgbClr val="EDABAD"/>
      </a:accent5>
      <a:accent6>
        <a:srgbClr val="E40123"/>
      </a:accent6>
      <a:hlink>
        <a:srgbClr val="FC0128"/>
      </a:hlink>
      <a:folHlink>
        <a:srgbClr val="7FFF00"/>
      </a:folHlink>
    </a:clrScheme>
    <a:fontScheme name="1_Thomp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Thomp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omps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omps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omps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omps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omps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omps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 AGNES 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AGNES " id="{1556C1FC-776C-4F6C-8813-6C53E2946729}" vid="{B60BC6E6-54FB-4AC8-87C4-BC8DBAEFAE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549</Words>
  <Application>Microsoft Office PowerPoint</Application>
  <PresentationFormat>Širokozaslonsko</PresentationFormat>
  <Paragraphs>106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11</vt:i4>
      </vt:variant>
    </vt:vector>
  </HeadingPairs>
  <TitlesOfParts>
    <vt:vector size="18" baseType="lpstr">
      <vt:lpstr>Arial</vt:lpstr>
      <vt:lpstr>Calibri</vt:lpstr>
      <vt:lpstr>Monotype Sorts</vt:lpstr>
      <vt:lpstr>Times New Roman</vt:lpstr>
      <vt:lpstr>Wingdings</vt:lpstr>
      <vt:lpstr>Theme1</vt:lpstr>
      <vt:lpstr>Theme AGNES </vt:lpstr>
      <vt:lpstr>Digitalizacija in spremembe poslovnega modela </vt:lpstr>
      <vt:lpstr>Zakaj ste se odločili za digitalno transformacijo?</vt:lpstr>
      <vt:lpstr>Digitalna transformacija</vt:lpstr>
      <vt:lpstr>Digitalna transformacija  je prilagoditev poslovnega modela</vt:lpstr>
      <vt:lpstr>Izzivi voditeljev v digitalni dobi</vt:lpstr>
      <vt:lpstr>Lastnosti digitalno zrelih organizacij</vt:lpstr>
      <vt:lpstr>Ljudje, ne tehnologija Radovednost, ne programiranje</vt:lpstr>
      <vt:lpstr>Kako se rekablirati?/1</vt:lpstr>
      <vt:lpstr>Kako se rekablirati?/2</vt:lpstr>
      <vt:lpstr>Spoznajte Aleksandro</vt:lpstr>
      <vt:lpstr>Vas zanima, kako se z digitalizacijo soočam v podjetna.si?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Mateja Vadnjal</dc:creator>
  <cp:lastModifiedBy>Lidija Flajs</cp:lastModifiedBy>
  <cp:revision>32</cp:revision>
  <dcterms:created xsi:type="dcterms:W3CDTF">2011-12-06T09:11:25Z</dcterms:created>
  <dcterms:modified xsi:type="dcterms:W3CDTF">2022-04-05T09:25:30Z</dcterms:modified>
</cp:coreProperties>
</file>